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5"/>
    <p:sldMasterId id="2147483732" r:id="rId6"/>
    <p:sldMasterId id="214748373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Josefin Slab"/>
      <p:regular r:id="rId26"/>
      <p:bold r:id="rId27"/>
      <p:italic r:id="rId28"/>
      <p:boldItalic r:id="rId29"/>
    </p:embeddedFont>
    <p:embeddedFont>
      <p:font typeface="Anton"/>
      <p:regular r:id="rId30"/>
    </p:embeddedFont>
    <p:embeddedFont>
      <p:font typeface="Abel"/>
      <p:regular r:id="rId31"/>
    </p:embeddedFont>
    <p:embeddedFont>
      <p:font typeface="Josefi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F51E7F-B721-4D1D-ACF7-E5E8219C01AB}">
  <a:tblStyle styleId="{09F51E7F-B721-4D1D-ACF7-E5E8219C01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JosefinSlab-regular.fntdata"/><Relationship Id="rId25" Type="http://schemas.openxmlformats.org/officeDocument/2006/relationships/slide" Target="slides/slide17.xml"/><Relationship Id="rId28" Type="http://schemas.openxmlformats.org/officeDocument/2006/relationships/font" Target="fonts/JosefinSlab-italic.fntdata"/><Relationship Id="rId27" Type="http://schemas.openxmlformats.org/officeDocument/2006/relationships/font" Target="fonts/JosefinSlab-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JosefinSlab-bold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Abel-regular.fntdata"/><Relationship Id="rId30" Type="http://schemas.openxmlformats.org/officeDocument/2006/relationships/font" Target="fonts/Anton-regular.fntdata"/><Relationship Id="rId11" Type="http://schemas.openxmlformats.org/officeDocument/2006/relationships/slide" Target="slides/slide3.xml"/><Relationship Id="rId33" Type="http://schemas.openxmlformats.org/officeDocument/2006/relationships/font" Target="fonts/JosefinSans-bold.fntdata"/><Relationship Id="rId10" Type="http://schemas.openxmlformats.org/officeDocument/2006/relationships/slide" Target="slides/slide2.xml"/><Relationship Id="rId32" Type="http://schemas.openxmlformats.org/officeDocument/2006/relationships/font" Target="fonts/JosefinSans-regular.fntdata"/><Relationship Id="rId13" Type="http://schemas.openxmlformats.org/officeDocument/2006/relationships/slide" Target="slides/slide5.xml"/><Relationship Id="rId35" Type="http://schemas.openxmlformats.org/officeDocument/2006/relationships/font" Target="fonts/JosefinSans-boldItalic.fntdata"/><Relationship Id="rId12" Type="http://schemas.openxmlformats.org/officeDocument/2006/relationships/slide" Target="slides/slide4.xml"/><Relationship Id="rId34" Type="http://schemas.openxmlformats.org/officeDocument/2006/relationships/font" Target="fonts/JosefinSans-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g3039e8cedcc_2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3039e8cedcc_2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Thank you all for being here today.</a:t>
            </a:r>
            <a:endParaRPr/>
          </a:p>
          <a:p>
            <a:pPr indent="0" lvl="0" marL="0" rtl="0" algn="l">
              <a:spcBef>
                <a:spcPts val="0"/>
              </a:spcBef>
              <a:spcAft>
                <a:spcPts val="0"/>
              </a:spcAft>
              <a:buNone/>
            </a:pPr>
            <a:r>
              <a:rPr lang="en"/>
              <a:t>This is Team 3. I’m XXX…..</a:t>
            </a:r>
            <a:br>
              <a:rPr lang="en"/>
            </a:br>
            <a:r>
              <a:rPr lang="en"/>
              <a:t>We’re excited to present our analysis on customer retention and revenue growth strategies for fitness centers.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1" name="Shape 4061"/>
        <p:cNvGrpSpPr/>
        <p:nvPr/>
      </p:nvGrpSpPr>
      <p:grpSpPr>
        <a:xfrm>
          <a:off x="0" y="0"/>
          <a:ext cx="0" cy="0"/>
          <a:chOff x="0" y="0"/>
          <a:chExt cx="0" cy="0"/>
        </a:xfrm>
      </p:grpSpPr>
      <p:sp>
        <p:nvSpPr>
          <p:cNvPr id="4062" name="Google Shape;4062;g3039e8cedcc_2_7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3" name="Google Shape;4063;g3039e8cedcc_2_7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From this chart, it is evident that individuals aged 36 and older tend to be more stable, with about 20 people dropping off each month. In contrast, those </a:t>
            </a:r>
            <a:r>
              <a:rPr b="1" lang="en" sz="1200">
                <a:solidFill>
                  <a:schemeClr val="dk1"/>
                </a:solidFill>
              </a:rPr>
              <a:t>under 36 are fickler and more prone to dropping off</a:t>
            </a:r>
            <a:r>
              <a:rPr lang="en" sz="1200">
                <a:solidFill>
                  <a:schemeClr val="dk1"/>
                </a:solidFill>
              </a:rPr>
              <a:t>. However, it is noticeable that young members who enroll during the off-peak season are less likely to drop off. This may be because younger individuals who sign up at the beginning of the year or during the summer are often motivated by enthusiasm to change themselves but find it difficult to maintain their commitment, leading to drop-offs. In contrast, </a:t>
            </a:r>
            <a:r>
              <a:rPr b="1" lang="en" sz="1200">
                <a:solidFill>
                  <a:schemeClr val="dk1"/>
                </a:solidFill>
              </a:rPr>
              <a:t>younger members who enroll during the off-peak season are more likely to have made a deliberate decision and have a plan, making them less likely to drop off</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g3124c5ee243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5" name="Google Shape;4085;g3124c5ee243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5" name="Shape 4105"/>
        <p:cNvGrpSpPr/>
        <p:nvPr/>
      </p:nvGrpSpPr>
      <p:grpSpPr>
        <a:xfrm>
          <a:off x="0" y="0"/>
          <a:ext cx="0" cy="0"/>
          <a:chOff x="0" y="0"/>
          <a:chExt cx="0" cy="0"/>
        </a:xfrm>
      </p:grpSpPr>
      <p:sp>
        <p:nvSpPr>
          <p:cNvPr id="4106" name="Google Shape;4106;g3039e8cedc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7" name="Google Shape;4107;g3039e8cedc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logistic regression? - interpretable  - strong model for churn prediction - helps to identify which factors contribute to churn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3" name="Shape 4123"/>
        <p:cNvGrpSpPr/>
        <p:nvPr/>
      </p:nvGrpSpPr>
      <p:grpSpPr>
        <a:xfrm>
          <a:off x="0" y="0"/>
          <a:ext cx="0" cy="0"/>
          <a:chOff x="0" y="0"/>
          <a:chExt cx="0" cy="0"/>
        </a:xfrm>
      </p:grpSpPr>
      <p:sp>
        <p:nvSpPr>
          <p:cNvPr id="4124" name="Google Shape;4124;g3124c5ee243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5" name="Google Shape;4125;g3124c5ee243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logistic regression? - interpretable  - strong model for churn prediction - helps to identify which factors contribute to churn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2" name="Shape 4142"/>
        <p:cNvGrpSpPr/>
        <p:nvPr/>
      </p:nvGrpSpPr>
      <p:grpSpPr>
        <a:xfrm>
          <a:off x="0" y="0"/>
          <a:ext cx="0" cy="0"/>
          <a:chOff x="0" y="0"/>
          <a:chExt cx="0" cy="0"/>
        </a:xfrm>
      </p:grpSpPr>
      <p:sp>
        <p:nvSpPr>
          <p:cNvPr id="4143" name="Google Shape;4143;g3039e8cedc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4" name="Google Shape;4144;g3039e8cedc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3124c5ee243_3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3124c5ee243_3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8" name="Shape 4188"/>
        <p:cNvGrpSpPr/>
        <p:nvPr/>
      </p:nvGrpSpPr>
      <p:grpSpPr>
        <a:xfrm>
          <a:off x="0" y="0"/>
          <a:ext cx="0" cy="0"/>
          <a:chOff x="0" y="0"/>
          <a:chExt cx="0" cy="0"/>
        </a:xfrm>
      </p:grpSpPr>
      <p:sp>
        <p:nvSpPr>
          <p:cNvPr id="4189" name="Google Shape;4189;g3039e8cedcc_2_5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0" name="Google Shape;4190;g3039e8cedcc_2_5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5" name="Shape 4195"/>
        <p:cNvGrpSpPr/>
        <p:nvPr/>
      </p:nvGrpSpPr>
      <p:grpSpPr>
        <a:xfrm>
          <a:off x="0" y="0"/>
          <a:ext cx="0" cy="0"/>
          <a:chOff x="0" y="0"/>
          <a:chExt cx="0" cy="0"/>
        </a:xfrm>
      </p:grpSpPr>
      <p:sp>
        <p:nvSpPr>
          <p:cNvPr id="4196" name="Google Shape;4196;g3037c3ecc36_0_23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7" name="Google Shape;4197;g3037c3ecc36_0_23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6" name="Shape 3846"/>
        <p:cNvGrpSpPr/>
        <p:nvPr/>
      </p:nvGrpSpPr>
      <p:grpSpPr>
        <a:xfrm>
          <a:off x="0" y="0"/>
          <a:ext cx="0" cy="0"/>
          <a:chOff x="0" y="0"/>
          <a:chExt cx="0" cy="0"/>
        </a:xfrm>
      </p:grpSpPr>
      <p:sp>
        <p:nvSpPr>
          <p:cNvPr id="3847" name="Google Shape;3847;g311dc0770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8" name="Google Shape;3848;g311dc0770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know, the fitness industry has become increasingly competitive, with many gyms struggling to retain members beyond the first few months.</a:t>
            </a:r>
            <a:endParaRPr/>
          </a:p>
          <a:p>
            <a:pPr indent="0" lvl="0" marL="0" rtl="0" algn="l">
              <a:spcBef>
                <a:spcPts val="0"/>
              </a:spcBef>
              <a:spcAft>
                <a:spcPts val="0"/>
              </a:spcAft>
              <a:buNone/>
            </a:pPr>
            <a:r>
              <a:rPr lang="en"/>
              <a:t>Our client also face this challenge - customer churn. So, our team took a data-driven approach to explore the root causes of member attrition and to identify strategic opportunities to increase long-term engagement and revenue.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g3124c5ee2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7" name="Google Shape;3867;g3124c5ee2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n" sz="1200">
                <a:solidFill>
                  <a:schemeClr val="dk1"/>
                </a:solidFill>
              </a:rPr>
              <a:t>Well, we can take a look at our current business situation, include both our clients business center, current business operation condition, and also the challenges or the business problem our clients are facing about. So let's look at the photograph, which shows the monthly enrollment trends. It keeps increasing for each year, and each month is a good trend, which means, like in the following years, there will still be the increasing number of enrollments to join our membership. </a:t>
            </a:r>
            <a:r>
              <a:rPr lang="en" sz="1200">
                <a:solidFill>
                  <a:schemeClr val="dk1"/>
                </a:solidFill>
              </a:rPr>
              <a:t>The average monthly enrollment jumped from 816 to 947 per month from 2019 to 2020, now YTD average is at 1227 for the first quarter of 2021. </a:t>
            </a:r>
            <a:r>
              <a:rPr lang="en" sz="1200">
                <a:solidFill>
                  <a:schemeClr val="dk1"/>
                </a:solidFill>
              </a:rPr>
              <a:t>And there especially some interesting months, like the January, the beginning of the year, and during the summer season, July or August, people have more motivation to join our membership. And this is a health trend. So like, which means like, there will still be more and more people choose to join our membership in our clients fitness fitness center. So we'll take a look at the challenges our clients are concerned about the customer chain, which means the sum of the membership at some point of the year. You can take a look at this graph, the gray one shoes, like, how many number of people choose to drop off at some point of the year is keep, like constant. So which means, like, our fitness center keep losing the members for each year. So this is kind of the problem our clients are facing about and want to address, like, who are the How can we deal this? Can solve the problem, and we all take a detail to look at this and to find the characteristic of the customers, the behavior of our customers, and even like the memberships characteristic.</a:t>
            </a:r>
            <a:endParaRPr sz="1200">
              <a:solidFill>
                <a:schemeClr val="dk1"/>
              </a:solidFill>
            </a:endParaRPr>
          </a:p>
          <a:p>
            <a:pPr indent="0" lvl="0" marL="0" rtl="0" algn="l">
              <a:lnSpc>
                <a:spcPct val="125454"/>
              </a:lnSpc>
              <a:spcBef>
                <a:spcPts val="800"/>
              </a:spcBef>
              <a:spcAft>
                <a:spcPts val="0"/>
              </a:spcAft>
              <a:buNone/>
            </a:pPr>
            <a:r>
              <a:t/>
            </a:r>
            <a:endParaRPr sz="1200">
              <a:solidFill>
                <a:schemeClr val="dk1"/>
              </a:solidFill>
            </a:endParaRPr>
          </a:p>
          <a:p>
            <a:pPr indent="0" lvl="0" marL="0" rtl="0" algn="l">
              <a:lnSpc>
                <a:spcPct val="125454"/>
              </a:lnSpc>
              <a:spcBef>
                <a:spcPts val="800"/>
              </a:spcBef>
              <a:spcAft>
                <a:spcPts val="0"/>
              </a:spcAft>
              <a:buNone/>
            </a:pPr>
            <a:r>
              <a:rPr lang="en" sz="1200">
                <a:solidFill>
                  <a:schemeClr val="dk1"/>
                </a:solidFill>
              </a:rPr>
              <a:t>—----</a:t>
            </a:r>
            <a:endParaRPr sz="1200">
              <a:solidFill>
                <a:schemeClr val="dk1"/>
              </a:solidFill>
            </a:endParaRPr>
          </a:p>
          <a:p>
            <a:pPr indent="0" lvl="0" marL="0" rtl="0" algn="l">
              <a:lnSpc>
                <a:spcPct val="125454"/>
              </a:lnSpc>
              <a:spcBef>
                <a:spcPts val="800"/>
              </a:spcBef>
              <a:spcAft>
                <a:spcPts val="0"/>
              </a:spcAft>
              <a:buNone/>
            </a:pPr>
            <a:r>
              <a:rPr lang="en" sz="1200">
                <a:solidFill>
                  <a:schemeClr val="dk1"/>
                </a:solidFill>
              </a:rPr>
              <a:t>Graph 1 (left): The graphs illustrate monthly enrollment trends, showing a clear seasonal pattern with peak enrollments during January-February and a secondary increase in June-September. This pattern suggests that fitness center memberships are influenced by seasonal fitness goals, such as New Year’s resolutions and preparation for summer.</a:t>
            </a:r>
            <a:endParaRPr sz="1200">
              <a:solidFill>
                <a:srgbClr val="595959"/>
              </a:solidFill>
            </a:endParaRPr>
          </a:p>
          <a:p>
            <a:pPr indent="0" lvl="0" marL="0" rtl="0" algn="l">
              <a:spcBef>
                <a:spcPts val="800"/>
              </a:spcBef>
              <a:spcAft>
                <a:spcPts val="0"/>
              </a:spcAft>
              <a:buNone/>
            </a:pPr>
            <a:r>
              <a:rPr lang="en" sz="1200">
                <a:solidFill>
                  <a:srgbClr val="595959"/>
                </a:solidFill>
              </a:rPr>
              <a:t>The fitness center market demonstrates </a:t>
            </a:r>
            <a:r>
              <a:rPr b="1" lang="en" sz="1200">
                <a:solidFill>
                  <a:srgbClr val="595959"/>
                </a:solidFill>
              </a:rPr>
              <a:t>a strong growth trend</a:t>
            </a:r>
            <a:r>
              <a:rPr lang="en" sz="1200">
                <a:solidFill>
                  <a:srgbClr val="595959"/>
                </a:solidFill>
              </a:rPr>
              <a:t>, reflecting </a:t>
            </a:r>
            <a:r>
              <a:rPr b="1" lang="en" sz="1200">
                <a:solidFill>
                  <a:srgbClr val="595959"/>
                </a:solidFill>
              </a:rPr>
              <a:t>increasing public awareness and demand for health and fitness services</a:t>
            </a:r>
            <a:r>
              <a:rPr lang="en" sz="1200">
                <a:solidFill>
                  <a:srgbClr val="595959"/>
                </a:solidFill>
              </a:rPr>
              <a:t>. As shown in the graph, monthly membership enrollments are steadily rising. Although a consistent number of members continue to drop off, this drop-off rate remains stable, making it feasible to identify these members and develop targeted retention strategies.Although a </a:t>
            </a:r>
            <a:r>
              <a:rPr b="1" lang="en" sz="1200">
                <a:solidFill>
                  <a:srgbClr val="595959"/>
                </a:solidFill>
              </a:rPr>
              <a:t>consistent number of members continue to drop off</a:t>
            </a:r>
            <a:r>
              <a:rPr lang="en" sz="1200">
                <a:solidFill>
                  <a:srgbClr val="595959"/>
                </a:solidFill>
              </a:rPr>
              <a:t>, this drop-off rate remains </a:t>
            </a:r>
            <a:r>
              <a:rPr b="1" lang="en" sz="1200">
                <a:solidFill>
                  <a:srgbClr val="595959"/>
                </a:solidFill>
              </a:rPr>
              <a:t>stable</a:t>
            </a:r>
            <a:r>
              <a:rPr lang="en" sz="1200">
                <a:solidFill>
                  <a:srgbClr val="595959"/>
                </a:solidFill>
              </a:rPr>
              <a:t>, making it feasible to identify these members and develop targeted retention strategies.</a:t>
            </a:r>
            <a:endParaRPr sz="1200">
              <a:solidFill>
                <a:srgbClr val="595959"/>
              </a:solidFill>
            </a:endParaRPr>
          </a:p>
          <a:p>
            <a:pPr indent="0" lvl="0" marL="0" rtl="0" algn="l">
              <a:spcBef>
                <a:spcPts val="0"/>
              </a:spcBef>
              <a:spcAft>
                <a:spcPts val="0"/>
              </a:spcAft>
              <a:buNone/>
            </a:pPr>
            <a:r>
              <a:rPr lang="en" sz="1200"/>
              <a:t>It’s time to capture the opportunity of the increasing fitness center market increasing trends - adopt loyal customers, attract more customers, mitigate the number of drop-off members.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g3124c5ee243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7" name="Google Shape;3887;g3124c5ee243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3124c5ee243_3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3124c5ee243_3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dataset we get from you (Client - fitness center): Price, Downpayment, month due, age, usage frequency, payment type, gender ..</a:t>
            </a:r>
            <a:endParaRPr/>
          </a:p>
          <a:p>
            <a:pPr indent="0" lvl="0" marL="0" rtl="0" algn="l">
              <a:spcBef>
                <a:spcPts val="0"/>
              </a:spcBef>
              <a:spcAft>
                <a:spcPts val="0"/>
              </a:spcAft>
              <a:buNone/>
            </a:pPr>
            <a:r>
              <a:t/>
            </a:r>
            <a:endParaRPr b="1"/>
          </a:p>
          <a:p>
            <a:pPr indent="0" lvl="0" marL="0" rtl="0" algn="l">
              <a:spcBef>
                <a:spcPts val="1000"/>
              </a:spcBef>
              <a:spcAft>
                <a:spcPts val="0"/>
              </a:spcAft>
              <a:buNone/>
            </a:pPr>
            <a:r>
              <a:rPr b="1" lang="en"/>
              <a:t>new copy: (done? 后面加了点，但其实时间限制下没必要说的东西）</a:t>
            </a:r>
            <a:endParaRPr b="1"/>
          </a:p>
          <a:p>
            <a:pPr indent="0" lvl="0" marL="0" rtl="0" algn="l">
              <a:spcBef>
                <a:spcPts val="1000"/>
              </a:spcBef>
              <a:spcAft>
                <a:spcPts val="0"/>
              </a:spcAft>
              <a:buNone/>
            </a:pPr>
            <a:r>
              <a:rPr lang="en"/>
              <a:t>The most obvious demographic factor to look at is the customer’s gender. From the left graph, we can see the red line, representing female customer churn number, is steadily slightly above the male’s.</a:t>
            </a:r>
            <a:endParaRPr/>
          </a:p>
          <a:p>
            <a:pPr indent="0" lvl="0" marL="0" rtl="0" algn="l">
              <a:spcBef>
                <a:spcPts val="1000"/>
              </a:spcBef>
              <a:spcAft>
                <a:spcPts val="0"/>
              </a:spcAft>
              <a:buNone/>
            </a:pPr>
            <a:r>
              <a:rPr lang="en"/>
              <a:t>The right bar graph shows a more direct comparison between the aggregate churn rate of male and female, </a:t>
            </a:r>
            <a:r>
              <a:rPr lang="en">
                <a:solidFill>
                  <a:schemeClr val="dk1"/>
                </a:solidFill>
              </a:rPr>
              <a:t>(The male churn rate is 10.3%, and the female churn rate is 12.7%)</a:t>
            </a:r>
            <a:endParaRPr>
              <a:solidFill>
                <a:schemeClr val="dk1"/>
              </a:solidFill>
            </a:endParaRPr>
          </a:p>
          <a:p>
            <a:pPr indent="0" lvl="0" marL="0" rtl="0" algn="l">
              <a:spcBef>
                <a:spcPts val="1000"/>
              </a:spcBef>
              <a:spcAft>
                <a:spcPts val="0"/>
              </a:spcAft>
              <a:buNone/>
            </a:pPr>
            <a:r>
              <a:rPr lang="en"/>
              <a:t>and on average, we see females have a 2.5% higher churn rate.</a:t>
            </a:r>
            <a:endParaRPr/>
          </a:p>
          <a:p>
            <a:pPr indent="0" lvl="0" marL="0" rtl="0" algn="l">
              <a:spcBef>
                <a:spcPts val="1000"/>
              </a:spcBef>
              <a:spcAft>
                <a:spcPts val="0"/>
              </a:spcAft>
              <a:buNone/>
            </a:pPr>
            <a:r>
              <a:rPr lang="en"/>
              <a:t>(We did a chi-squared test on this difference in churn rate, and found it to be statistically significant, with a very small p-value close to 0, 1.78x10^(-9))</a:t>
            </a:r>
            <a:endParaRPr/>
          </a:p>
          <a:p>
            <a:pPr indent="0" lvl="0" marL="0" rtl="0" algn="l">
              <a:spcBef>
                <a:spcPts val="1000"/>
              </a:spcBef>
              <a:spcAft>
                <a:spcPts val="1000"/>
              </a:spcAft>
              <a:buNone/>
            </a:pPr>
            <a:r>
              <a:rPr lang="en"/>
              <a:t>(This suggests a possible inherent difference between female and male customer behavior with respect to churn, which is information we can use while developing targeted strategy for marketing or customer retention. However, we should also note despite this difference being statistically significant, whether this 2.5% difference is economically significant is yet to be determined/determined by you guys, the client.)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g3037c3ecc36_0_23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4" name="Google Shape;3934;g3037c3ecc36_0_23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From this chart, it is evident that individuals aged 36 and older tend to be more stable, with about 20 people dropping off each month. In contrast, those </a:t>
            </a:r>
            <a:r>
              <a:rPr b="1" lang="en" sz="1200">
                <a:solidFill>
                  <a:schemeClr val="dk1"/>
                </a:solidFill>
              </a:rPr>
              <a:t>under 36 are fickler and more prone to dropping off</a:t>
            </a:r>
            <a:r>
              <a:rPr lang="en" sz="1200">
                <a:solidFill>
                  <a:schemeClr val="dk1"/>
                </a:solidFill>
              </a:rPr>
              <a:t>. However, it is noticeable that young members who enroll during the off-peak season are less likely to drop off. This may be because younger individuals who sign up at the beginning of the year or during the summer are often motivated by enthusiasm to change themselves but find it difficult to maintain their commitment, leading to drop-offs. In contrast, </a:t>
            </a:r>
            <a:r>
              <a:rPr b="1" lang="en" sz="1200">
                <a:solidFill>
                  <a:schemeClr val="dk1"/>
                </a:solidFill>
              </a:rPr>
              <a:t>younger members who enroll during the off-peak season are more likely to have made a deliberate decision and have a plan, making them less likely to drop off</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g3039e8cedcc_2_7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8" name="Google Shape;3988;g3039e8cedcc_2_7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analysis suggests that </a:t>
            </a:r>
            <a:r>
              <a:rPr b="1" lang="en">
                <a:solidFill>
                  <a:schemeClr val="dk1"/>
                </a:solidFill>
              </a:rPr>
              <a:t>usage frequency</a:t>
            </a:r>
            <a:r>
              <a:rPr lang="en">
                <a:solidFill>
                  <a:schemeClr val="dk1"/>
                </a:solidFill>
              </a:rPr>
              <a:t> is a strong predictor of </a:t>
            </a:r>
            <a:r>
              <a:rPr b="1" lang="en">
                <a:solidFill>
                  <a:schemeClr val="dk1"/>
                </a:solidFill>
              </a:rPr>
              <a:t>member retention</a:t>
            </a:r>
            <a:r>
              <a:rPr lang="en">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3039e8cedcc_2_7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5" name="Google Shape;4015;g3039e8cedcc_2_7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From this chart, it is evident that individuals aged 36 and older tend to be more stable, with about 20 people dropping off each month. In contrast, those </a:t>
            </a:r>
            <a:r>
              <a:rPr b="1" lang="en" sz="1200">
                <a:solidFill>
                  <a:schemeClr val="dk1"/>
                </a:solidFill>
              </a:rPr>
              <a:t>under 36 are fickler and more prone to dropping off</a:t>
            </a:r>
            <a:r>
              <a:rPr lang="en" sz="1200">
                <a:solidFill>
                  <a:schemeClr val="dk1"/>
                </a:solidFill>
              </a:rPr>
              <a:t>. However, it is noticeable that young members who enroll during the off-peak season are less likely to drop off. This may be because younger individuals who sign up at the beginning of the year or during the summer are often motivated by enthusiasm to change themselves but find it difficult to maintain their commitment, leading to drop-offs. In contrast, </a:t>
            </a:r>
            <a:r>
              <a:rPr b="1" lang="en" sz="1200">
                <a:solidFill>
                  <a:schemeClr val="dk1"/>
                </a:solidFill>
              </a:rPr>
              <a:t>younger members who enroll during the off-peak season are more likely to have made a deliberate decision and have a plan, making them less likely to drop off</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3039e8cedcc_2_7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1" name="Google Shape;4041;g3039e8cedcc_2_7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From this chart, it is evident that individuals aged 36 and older tend to be more stable, with about 20 people dropping off each month. In contrast, those </a:t>
            </a:r>
            <a:r>
              <a:rPr b="1" lang="en" sz="1200">
                <a:solidFill>
                  <a:schemeClr val="dk1"/>
                </a:solidFill>
              </a:rPr>
              <a:t>under 36 are fickler and more prone to dropping off</a:t>
            </a:r>
            <a:r>
              <a:rPr lang="en" sz="1200">
                <a:solidFill>
                  <a:schemeClr val="dk1"/>
                </a:solidFill>
              </a:rPr>
              <a:t>. However, it is noticeable that young members who enroll during the off-peak season are less likely to drop off. This may be because younger individuals who sign up at the beginning of the year or during the summer are often motivated by enthusiasm to change themselves but find it difficult to maintain their commitment, leading to drop-offs. In contrast, </a:t>
            </a:r>
            <a:r>
              <a:rPr b="1" lang="en" sz="1200">
                <a:solidFill>
                  <a:schemeClr val="dk1"/>
                </a:solidFill>
              </a:rPr>
              <a:t>younger members who enroll during the off-peak season are more likely to have made a deliberate decision and have a plan, making them less likely to drop off</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F1F1F"/>
            </a:gs>
            <a:gs pos="100000">
              <a:srgbClr val="0C343D"/>
            </a:gs>
          </a:gsLst>
          <a:lin ang="0" scaled="0"/>
        </a:gra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1710975" y="1545450"/>
            <a:ext cx="2980500" cy="2052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5" name="Google Shape;55;p14"/>
          <p:cNvSpPr txBox="1"/>
          <p:nvPr>
            <p:ph idx="1" type="subTitle"/>
          </p:nvPr>
        </p:nvSpPr>
        <p:spPr>
          <a:xfrm>
            <a:off x="771121" y="4277117"/>
            <a:ext cx="3267000" cy="3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6" name="Google Shape;56;p14"/>
          <p:cNvGrpSpPr/>
          <p:nvPr/>
        </p:nvGrpSpPr>
        <p:grpSpPr>
          <a:xfrm>
            <a:off x="7680835" y="203543"/>
            <a:ext cx="1235880" cy="910330"/>
            <a:chOff x="7826678" y="316225"/>
            <a:chExt cx="1235880" cy="910330"/>
          </a:xfrm>
        </p:grpSpPr>
        <p:sp>
          <p:nvSpPr>
            <p:cNvPr id="57" name="Google Shape;57;p1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1F1F1F"/>
            </a:gs>
            <a:gs pos="100000">
              <a:srgbClr val="0C343D"/>
            </a:gs>
          </a:gsLst>
          <a:lin ang="0" scaled="0"/>
        </a:gradFill>
      </p:bgPr>
    </p:bg>
    <p:spTree>
      <p:nvGrpSpPr>
        <p:cNvPr id="105" name="Shape 105"/>
        <p:cNvGrpSpPr/>
        <p:nvPr/>
      </p:nvGrpSpPr>
      <p:grpSpPr>
        <a:xfrm>
          <a:off x="0" y="0"/>
          <a:ext cx="0" cy="0"/>
          <a:chOff x="0" y="0"/>
          <a:chExt cx="0" cy="0"/>
        </a:xfrm>
      </p:grpSpPr>
      <p:sp>
        <p:nvSpPr>
          <p:cNvPr id="106" name="Google Shape;106;p15"/>
          <p:cNvSpPr txBox="1"/>
          <p:nvPr>
            <p:ph type="title"/>
          </p:nvPr>
        </p:nvSpPr>
        <p:spPr>
          <a:xfrm>
            <a:off x="4916400" y="1428475"/>
            <a:ext cx="3202800" cy="22866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07" name="Google Shape;107;p15"/>
          <p:cNvGrpSpPr/>
          <p:nvPr/>
        </p:nvGrpSpPr>
        <p:grpSpPr>
          <a:xfrm>
            <a:off x="7680835" y="203543"/>
            <a:ext cx="1235880" cy="910330"/>
            <a:chOff x="7826678" y="316225"/>
            <a:chExt cx="1235880" cy="910330"/>
          </a:xfrm>
        </p:grpSpPr>
        <p:sp>
          <p:nvSpPr>
            <p:cNvPr id="108" name="Google Shape;108;p1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5"/>
          <p:cNvSpPr txBox="1"/>
          <p:nvPr>
            <p:ph idx="1" type="body"/>
          </p:nvPr>
        </p:nvSpPr>
        <p:spPr>
          <a:xfrm>
            <a:off x="4375200" y="3608350"/>
            <a:ext cx="3744000" cy="605100"/>
          </a:xfrm>
          <a:prstGeom prst="rect">
            <a:avLst/>
          </a:prstGeom>
        </p:spPr>
        <p:txBody>
          <a:bodyPr anchorCtr="0" anchor="ctr" bIns="91425" lIns="91425" spcFirstLastPara="1" rIns="91425" wrap="square" tIns="91425">
            <a:noAutofit/>
          </a:bodyPr>
          <a:lstStyle>
            <a:lvl1pPr indent="-342900" lvl="0" marL="457200" algn="r">
              <a:lnSpc>
                <a:spcPct val="100000"/>
              </a:lnSpc>
              <a:spcBef>
                <a:spcPts val="0"/>
              </a:spcBef>
              <a:spcAft>
                <a:spcPts val="0"/>
              </a:spcAft>
              <a:buSzPts val="18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1F1F1F"/>
            </a:gs>
            <a:gs pos="100000">
              <a:srgbClr val="0C343D"/>
            </a:gs>
          </a:gsLst>
          <a:lin ang="0" scaled="0"/>
        </a:gradFill>
      </p:bgPr>
    </p:bg>
    <p:spTree>
      <p:nvGrpSpPr>
        <p:cNvPr id="157" name="Shape 157"/>
        <p:cNvGrpSpPr/>
        <p:nvPr/>
      </p:nvGrpSpPr>
      <p:grpSpPr>
        <a:xfrm>
          <a:off x="0" y="0"/>
          <a:ext cx="0" cy="0"/>
          <a:chOff x="0" y="0"/>
          <a:chExt cx="0" cy="0"/>
        </a:xfrm>
      </p:grpSpPr>
      <p:sp>
        <p:nvSpPr>
          <p:cNvPr id="158" name="Google Shape;158;p16"/>
          <p:cNvSpPr/>
          <p:nvPr/>
        </p:nvSpPr>
        <p:spPr>
          <a:xfrm>
            <a:off x="1377650" y="544200"/>
            <a:ext cx="77664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 name="Google Shape;161;p16"/>
          <p:cNvSpPr txBox="1"/>
          <p:nvPr>
            <p:ph idx="1" type="body"/>
          </p:nvPr>
        </p:nvSpPr>
        <p:spPr>
          <a:xfrm>
            <a:off x="1907525" y="968900"/>
            <a:ext cx="6516600" cy="31755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indent="-317500" lvl="1" marL="914400">
              <a:spcBef>
                <a:spcPts val="0"/>
              </a:spcBef>
              <a:spcAft>
                <a:spcPts val="0"/>
              </a:spcAft>
              <a:buClr>
                <a:srgbClr val="0C343D"/>
              </a:buClr>
              <a:buSzPts val="1400"/>
              <a:buFont typeface="Josefin Slab SemiBold"/>
              <a:buAutoNum type="alphaLcPeriod"/>
              <a:defRPr>
                <a:solidFill>
                  <a:srgbClr val="0C343D"/>
                </a:solidFill>
              </a:defRPr>
            </a:lvl2pPr>
            <a:lvl3pPr indent="-317500" lvl="2" marL="1371600">
              <a:spcBef>
                <a:spcPts val="1600"/>
              </a:spcBef>
              <a:spcAft>
                <a:spcPts val="0"/>
              </a:spcAft>
              <a:buClr>
                <a:srgbClr val="0C343D"/>
              </a:buClr>
              <a:buSzPts val="1400"/>
              <a:buFont typeface="Josefin Slab SemiBold"/>
              <a:buAutoNum type="romanLcPeriod"/>
              <a:defRPr>
                <a:solidFill>
                  <a:srgbClr val="0C343D"/>
                </a:solidFill>
              </a:defRPr>
            </a:lvl3pPr>
            <a:lvl4pPr indent="-317500" lvl="3" marL="1828800">
              <a:spcBef>
                <a:spcPts val="1600"/>
              </a:spcBef>
              <a:spcAft>
                <a:spcPts val="0"/>
              </a:spcAft>
              <a:buClr>
                <a:srgbClr val="0C343D"/>
              </a:buClr>
              <a:buSzPts val="1400"/>
              <a:buFont typeface="Josefin Slab SemiBold"/>
              <a:buAutoNum type="arabicPeriod"/>
              <a:defRPr>
                <a:solidFill>
                  <a:srgbClr val="0C343D"/>
                </a:solidFill>
              </a:defRPr>
            </a:lvl4pPr>
            <a:lvl5pPr indent="-317500" lvl="4" marL="2286000">
              <a:spcBef>
                <a:spcPts val="1600"/>
              </a:spcBef>
              <a:spcAft>
                <a:spcPts val="0"/>
              </a:spcAft>
              <a:buClr>
                <a:srgbClr val="0C343D"/>
              </a:buClr>
              <a:buSzPts val="1400"/>
              <a:buFont typeface="Josefin Slab SemiBold"/>
              <a:buAutoNum type="alphaLcPeriod"/>
              <a:defRPr>
                <a:solidFill>
                  <a:srgbClr val="0C343D"/>
                </a:solidFill>
              </a:defRPr>
            </a:lvl5pPr>
            <a:lvl6pPr indent="-317500" lvl="5" marL="2743200">
              <a:spcBef>
                <a:spcPts val="1600"/>
              </a:spcBef>
              <a:spcAft>
                <a:spcPts val="0"/>
              </a:spcAft>
              <a:buClr>
                <a:srgbClr val="0C343D"/>
              </a:buClr>
              <a:buSzPts val="1400"/>
              <a:buFont typeface="Josefin Slab SemiBold"/>
              <a:buAutoNum type="romanLcPeriod"/>
              <a:defRPr>
                <a:solidFill>
                  <a:srgbClr val="0C343D"/>
                </a:solidFill>
              </a:defRPr>
            </a:lvl6pPr>
            <a:lvl7pPr indent="-317500" lvl="6" marL="3200400">
              <a:spcBef>
                <a:spcPts val="1600"/>
              </a:spcBef>
              <a:spcAft>
                <a:spcPts val="0"/>
              </a:spcAft>
              <a:buClr>
                <a:srgbClr val="0C343D"/>
              </a:buClr>
              <a:buSzPts val="1400"/>
              <a:buFont typeface="Josefin Slab SemiBold"/>
              <a:buAutoNum type="arabicPeriod"/>
              <a:defRPr>
                <a:solidFill>
                  <a:srgbClr val="0C343D"/>
                </a:solidFill>
              </a:defRPr>
            </a:lvl7pPr>
            <a:lvl8pPr indent="-317500" lvl="7" marL="3657600">
              <a:spcBef>
                <a:spcPts val="1600"/>
              </a:spcBef>
              <a:spcAft>
                <a:spcPts val="0"/>
              </a:spcAft>
              <a:buClr>
                <a:srgbClr val="0C343D"/>
              </a:buClr>
              <a:buSzPts val="1400"/>
              <a:buFont typeface="Josefin Slab SemiBold"/>
              <a:buAutoNum type="alphaLcPeriod"/>
              <a:defRPr>
                <a:solidFill>
                  <a:srgbClr val="0C343D"/>
                </a:solidFill>
              </a:defRPr>
            </a:lvl8pPr>
            <a:lvl9pPr indent="-317500" lvl="8" marL="4114800">
              <a:spcBef>
                <a:spcPts val="1600"/>
              </a:spcBef>
              <a:spcAft>
                <a:spcPts val="1600"/>
              </a:spcAft>
              <a:buClr>
                <a:srgbClr val="0C343D"/>
              </a:buClr>
              <a:buSzPts val="1400"/>
              <a:buFont typeface="Josefin Slab SemiBold"/>
              <a:buAutoNum type="romanLcPeriod"/>
              <a:defRPr>
                <a:solidFill>
                  <a:srgbClr val="0C343D"/>
                </a:solidFill>
              </a:defRPr>
            </a:lvl9pPr>
          </a:lstStyle>
          <a:p/>
        </p:txBody>
      </p:sp>
      <p:grpSp>
        <p:nvGrpSpPr>
          <p:cNvPr id="162" name="Google Shape;162;p16"/>
          <p:cNvGrpSpPr/>
          <p:nvPr/>
        </p:nvGrpSpPr>
        <p:grpSpPr>
          <a:xfrm>
            <a:off x="7680835" y="203543"/>
            <a:ext cx="1235880" cy="910330"/>
            <a:chOff x="7826678" y="316225"/>
            <a:chExt cx="1235880" cy="910330"/>
          </a:xfrm>
        </p:grpSpPr>
        <p:sp>
          <p:nvSpPr>
            <p:cNvPr id="163" name="Google Shape;163;p1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1F1F1F"/>
            </a:gs>
            <a:gs pos="100000">
              <a:srgbClr val="0C343D"/>
            </a:gs>
          </a:gsLst>
          <a:lin ang="0" scaled="0"/>
        </a:gradFill>
      </p:bgPr>
    </p:bg>
    <p:spTree>
      <p:nvGrpSpPr>
        <p:cNvPr id="211" name="Shape 211"/>
        <p:cNvGrpSpPr/>
        <p:nvPr/>
      </p:nvGrpSpPr>
      <p:grpSpPr>
        <a:xfrm>
          <a:off x="0" y="0"/>
          <a:ext cx="0" cy="0"/>
          <a:chOff x="0" y="0"/>
          <a:chExt cx="0" cy="0"/>
        </a:xfrm>
      </p:grpSpPr>
      <p:sp>
        <p:nvSpPr>
          <p:cNvPr id="212" name="Google Shape;212;p17"/>
          <p:cNvSpPr/>
          <p:nvPr/>
        </p:nvSpPr>
        <p:spPr>
          <a:xfrm>
            <a:off x="719300" y="544175"/>
            <a:ext cx="7704600" cy="263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txBox="1"/>
          <p:nvPr>
            <p:ph idx="1" type="body"/>
          </p:nvPr>
        </p:nvSpPr>
        <p:spPr>
          <a:xfrm>
            <a:off x="1289950" y="1200375"/>
            <a:ext cx="3076500" cy="1836000"/>
          </a:xfrm>
          <a:prstGeom prst="rect">
            <a:avLst/>
          </a:prstGeom>
          <a:noFill/>
        </p:spPr>
        <p:txBody>
          <a:bodyPr anchorCtr="0" anchor="b" bIns="91425" lIns="91425" spcFirstLastPara="1" rIns="91425" wrap="square" tIns="91425">
            <a:noAutofit/>
          </a:bodyPr>
          <a:lstStyle>
            <a:lvl1pPr indent="-317500" lvl="0" marL="457200" algn="r">
              <a:lnSpc>
                <a:spcPct val="100000"/>
              </a:lnSpc>
              <a:spcBef>
                <a:spcPts val="0"/>
              </a:spcBef>
              <a:spcAft>
                <a:spcPts val="0"/>
              </a:spcAft>
              <a:buClr>
                <a:srgbClr val="0C343D"/>
              </a:buClr>
              <a:buSzPts val="1400"/>
              <a:buChar char="●"/>
              <a:defRPr sz="1200">
                <a:solidFill>
                  <a:srgbClr val="0C343D"/>
                </a:solidFill>
              </a:defRPr>
            </a:lvl1pPr>
            <a:lvl2pPr indent="-304800" lvl="1" marL="914400">
              <a:spcBef>
                <a:spcPts val="1600"/>
              </a:spcBef>
              <a:spcAft>
                <a:spcPts val="0"/>
              </a:spcAft>
              <a:buClr>
                <a:srgbClr val="0C343D"/>
              </a:buClr>
              <a:buSzPts val="1200"/>
              <a:buChar char="○"/>
              <a:defRPr sz="1200">
                <a:solidFill>
                  <a:srgbClr val="0C343D"/>
                </a:solidFill>
              </a:defRPr>
            </a:lvl2pPr>
            <a:lvl3pPr indent="-304800" lvl="2" marL="1371600">
              <a:spcBef>
                <a:spcPts val="1600"/>
              </a:spcBef>
              <a:spcAft>
                <a:spcPts val="0"/>
              </a:spcAft>
              <a:buClr>
                <a:srgbClr val="0C343D"/>
              </a:buClr>
              <a:buSzPts val="1200"/>
              <a:buChar char="■"/>
              <a:defRPr sz="1200">
                <a:solidFill>
                  <a:srgbClr val="0C343D"/>
                </a:solidFill>
              </a:defRPr>
            </a:lvl3pPr>
            <a:lvl4pPr indent="-304800" lvl="3" marL="1828800">
              <a:spcBef>
                <a:spcPts val="1600"/>
              </a:spcBef>
              <a:spcAft>
                <a:spcPts val="0"/>
              </a:spcAft>
              <a:buClr>
                <a:srgbClr val="0C343D"/>
              </a:buClr>
              <a:buSzPts val="1200"/>
              <a:buChar char="●"/>
              <a:defRPr sz="1200">
                <a:solidFill>
                  <a:srgbClr val="0C343D"/>
                </a:solidFill>
              </a:defRPr>
            </a:lvl4pPr>
            <a:lvl5pPr indent="-304800" lvl="4" marL="2286000">
              <a:spcBef>
                <a:spcPts val="1600"/>
              </a:spcBef>
              <a:spcAft>
                <a:spcPts val="0"/>
              </a:spcAft>
              <a:buClr>
                <a:srgbClr val="0C343D"/>
              </a:buClr>
              <a:buSzPts val="1200"/>
              <a:buChar char="○"/>
              <a:defRPr sz="1200">
                <a:solidFill>
                  <a:srgbClr val="0C343D"/>
                </a:solidFill>
              </a:defRPr>
            </a:lvl5pPr>
            <a:lvl6pPr indent="-304800" lvl="5" marL="2743200">
              <a:spcBef>
                <a:spcPts val="1600"/>
              </a:spcBef>
              <a:spcAft>
                <a:spcPts val="0"/>
              </a:spcAft>
              <a:buClr>
                <a:srgbClr val="0C343D"/>
              </a:buClr>
              <a:buSzPts val="1200"/>
              <a:buChar char="■"/>
              <a:defRPr sz="1200">
                <a:solidFill>
                  <a:srgbClr val="0C343D"/>
                </a:solidFill>
              </a:defRPr>
            </a:lvl6pPr>
            <a:lvl7pPr indent="-304800" lvl="6" marL="3200400">
              <a:spcBef>
                <a:spcPts val="1600"/>
              </a:spcBef>
              <a:spcAft>
                <a:spcPts val="0"/>
              </a:spcAft>
              <a:buClr>
                <a:srgbClr val="0C343D"/>
              </a:buClr>
              <a:buSzPts val="1200"/>
              <a:buChar char="●"/>
              <a:defRPr sz="1200">
                <a:solidFill>
                  <a:srgbClr val="0C343D"/>
                </a:solidFill>
              </a:defRPr>
            </a:lvl7pPr>
            <a:lvl8pPr indent="-304800" lvl="7" marL="3657600">
              <a:spcBef>
                <a:spcPts val="1600"/>
              </a:spcBef>
              <a:spcAft>
                <a:spcPts val="0"/>
              </a:spcAft>
              <a:buClr>
                <a:srgbClr val="0C343D"/>
              </a:buClr>
              <a:buSzPts val="1200"/>
              <a:buChar char="○"/>
              <a:defRPr sz="1200">
                <a:solidFill>
                  <a:srgbClr val="0C343D"/>
                </a:solidFill>
              </a:defRPr>
            </a:lvl8pPr>
            <a:lvl9pPr indent="-304800" lvl="8" marL="4114800">
              <a:spcBef>
                <a:spcPts val="1600"/>
              </a:spcBef>
              <a:spcAft>
                <a:spcPts val="1600"/>
              </a:spcAft>
              <a:buClr>
                <a:srgbClr val="0C343D"/>
              </a:buClr>
              <a:buSzPts val="1200"/>
              <a:buChar char="■"/>
              <a:defRPr sz="1200">
                <a:solidFill>
                  <a:srgbClr val="0C343D"/>
                </a:solidFill>
              </a:defRPr>
            </a:lvl9pPr>
          </a:lstStyle>
          <a:p/>
        </p:txBody>
      </p:sp>
      <p:sp>
        <p:nvSpPr>
          <p:cNvPr id="214" name="Google Shape;214;p17"/>
          <p:cNvSpPr txBox="1"/>
          <p:nvPr>
            <p:ph idx="2" type="body"/>
          </p:nvPr>
        </p:nvSpPr>
        <p:spPr>
          <a:xfrm>
            <a:off x="4784625" y="1200375"/>
            <a:ext cx="3076500" cy="18360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Clr>
                <a:srgbClr val="0C343D"/>
              </a:buClr>
              <a:buSzPts val="1400"/>
              <a:buChar char="●"/>
              <a:defRPr sz="1200">
                <a:solidFill>
                  <a:srgbClr val="0C343D"/>
                </a:solidFill>
              </a:defRPr>
            </a:lvl1pPr>
            <a:lvl2pPr indent="-304800" lvl="1" marL="914400">
              <a:spcBef>
                <a:spcPts val="1600"/>
              </a:spcBef>
              <a:spcAft>
                <a:spcPts val="0"/>
              </a:spcAft>
              <a:buClr>
                <a:srgbClr val="0C343D"/>
              </a:buClr>
              <a:buSzPts val="1200"/>
              <a:buChar char="○"/>
              <a:defRPr sz="1200">
                <a:solidFill>
                  <a:srgbClr val="0C343D"/>
                </a:solidFill>
              </a:defRPr>
            </a:lvl2pPr>
            <a:lvl3pPr indent="-304800" lvl="2" marL="1371600">
              <a:spcBef>
                <a:spcPts val="1600"/>
              </a:spcBef>
              <a:spcAft>
                <a:spcPts val="0"/>
              </a:spcAft>
              <a:buClr>
                <a:srgbClr val="0C343D"/>
              </a:buClr>
              <a:buSzPts val="1200"/>
              <a:buChar char="■"/>
              <a:defRPr sz="1200">
                <a:solidFill>
                  <a:srgbClr val="0C343D"/>
                </a:solidFill>
              </a:defRPr>
            </a:lvl3pPr>
            <a:lvl4pPr indent="-304800" lvl="3" marL="1828800">
              <a:spcBef>
                <a:spcPts val="1600"/>
              </a:spcBef>
              <a:spcAft>
                <a:spcPts val="0"/>
              </a:spcAft>
              <a:buClr>
                <a:srgbClr val="0C343D"/>
              </a:buClr>
              <a:buSzPts val="1200"/>
              <a:buChar char="●"/>
              <a:defRPr sz="1200">
                <a:solidFill>
                  <a:srgbClr val="0C343D"/>
                </a:solidFill>
              </a:defRPr>
            </a:lvl4pPr>
            <a:lvl5pPr indent="-304800" lvl="4" marL="2286000">
              <a:spcBef>
                <a:spcPts val="1600"/>
              </a:spcBef>
              <a:spcAft>
                <a:spcPts val="0"/>
              </a:spcAft>
              <a:buClr>
                <a:srgbClr val="0C343D"/>
              </a:buClr>
              <a:buSzPts val="1200"/>
              <a:buChar char="○"/>
              <a:defRPr sz="1200">
                <a:solidFill>
                  <a:srgbClr val="0C343D"/>
                </a:solidFill>
              </a:defRPr>
            </a:lvl5pPr>
            <a:lvl6pPr indent="-304800" lvl="5" marL="2743200">
              <a:spcBef>
                <a:spcPts val="1600"/>
              </a:spcBef>
              <a:spcAft>
                <a:spcPts val="0"/>
              </a:spcAft>
              <a:buClr>
                <a:srgbClr val="0C343D"/>
              </a:buClr>
              <a:buSzPts val="1200"/>
              <a:buChar char="■"/>
              <a:defRPr sz="1200">
                <a:solidFill>
                  <a:srgbClr val="0C343D"/>
                </a:solidFill>
              </a:defRPr>
            </a:lvl6pPr>
            <a:lvl7pPr indent="-304800" lvl="6" marL="3200400">
              <a:spcBef>
                <a:spcPts val="1600"/>
              </a:spcBef>
              <a:spcAft>
                <a:spcPts val="0"/>
              </a:spcAft>
              <a:buClr>
                <a:srgbClr val="0C343D"/>
              </a:buClr>
              <a:buSzPts val="1200"/>
              <a:buChar char="●"/>
              <a:defRPr sz="1200">
                <a:solidFill>
                  <a:srgbClr val="0C343D"/>
                </a:solidFill>
              </a:defRPr>
            </a:lvl7pPr>
            <a:lvl8pPr indent="-304800" lvl="7" marL="3657600">
              <a:spcBef>
                <a:spcPts val="1600"/>
              </a:spcBef>
              <a:spcAft>
                <a:spcPts val="0"/>
              </a:spcAft>
              <a:buClr>
                <a:srgbClr val="0C343D"/>
              </a:buClr>
              <a:buSzPts val="1200"/>
              <a:buChar char="○"/>
              <a:defRPr sz="1200">
                <a:solidFill>
                  <a:srgbClr val="0C343D"/>
                </a:solidFill>
              </a:defRPr>
            </a:lvl8pPr>
            <a:lvl9pPr indent="-304800" lvl="8" marL="4114800">
              <a:spcBef>
                <a:spcPts val="1600"/>
              </a:spcBef>
              <a:spcAft>
                <a:spcPts val="1600"/>
              </a:spcAft>
              <a:buClr>
                <a:srgbClr val="0C343D"/>
              </a:buClr>
              <a:buSzPts val="1200"/>
              <a:buChar char="■"/>
              <a:defRPr sz="1200">
                <a:solidFill>
                  <a:srgbClr val="0C343D"/>
                </a:solidFill>
              </a:defRPr>
            </a:lvl9pPr>
          </a:lstStyle>
          <a:p/>
        </p:txBody>
      </p:sp>
      <p:grpSp>
        <p:nvGrpSpPr>
          <p:cNvPr id="215" name="Google Shape;215;p17"/>
          <p:cNvGrpSpPr/>
          <p:nvPr/>
        </p:nvGrpSpPr>
        <p:grpSpPr>
          <a:xfrm>
            <a:off x="7680835" y="203543"/>
            <a:ext cx="1235880" cy="910330"/>
            <a:chOff x="7826678" y="316225"/>
            <a:chExt cx="1235880" cy="910330"/>
          </a:xfrm>
        </p:grpSpPr>
        <p:sp>
          <p:nvSpPr>
            <p:cNvPr id="216" name="Google Shape;216;p1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1F1F1F"/>
            </a:gs>
            <a:gs pos="100000">
              <a:srgbClr val="0C343D"/>
            </a:gs>
          </a:gsLst>
          <a:lin ang="0" scaled="0"/>
        </a:gradFill>
      </p:bgPr>
    </p:bg>
    <p:spTree>
      <p:nvGrpSpPr>
        <p:cNvPr id="266" name="Shape 266"/>
        <p:cNvGrpSpPr/>
        <p:nvPr/>
      </p:nvGrpSpPr>
      <p:grpSpPr>
        <a:xfrm>
          <a:off x="0" y="0"/>
          <a:ext cx="0" cy="0"/>
          <a:chOff x="0" y="0"/>
          <a:chExt cx="0" cy="0"/>
        </a:xfrm>
      </p:grpSpPr>
      <p:sp>
        <p:nvSpPr>
          <p:cNvPr id="267" name="Google Shape;267;p1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69" name="Google Shape;269;p18"/>
          <p:cNvGrpSpPr/>
          <p:nvPr/>
        </p:nvGrpSpPr>
        <p:grpSpPr>
          <a:xfrm>
            <a:off x="7680835" y="203543"/>
            <a:ext cx="1235880" cy="910330"/>
            <a:chOff x="7826678" y="316225"/>
            <a:chExt cx="1235880" cy="910330"/>
          </a:xfrm>
        </p:grpSpPr>
        <p:sp>
          <p:nvSpPr>
            <p:cNvPr id="270" name="Google Shape;270;p1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1F1F1F"/>
            </a:gs>
            <a:gs pos="100000">
              <a:srgbClr val="0C343D"/>
            </a:gs>
          </a:gsLst>
          <a:lin ang="0" scaled="0"/>
        </a:gradFill>
      </p:bgPr>
    </p:bg>
    <p:spTree>
      <p:nvGrpSpPr>
        <p:cNvPr id="318" name="Shape 318"/>
        <p:cNvGrpSpPr/>
        <p:nvPr/>
      </p:nvGrpSpPr>
      <p:grpSpPr>
        <a:xfrm>
          <a:off x="0" y="0"/>
          <a:ext cx="0" cy="0"/>
          <a:chOff x="0" y="0"/>
          <a:chExt cx="0" cy="0"/>
        </a:xfrm>
      </p:grpSpPr>
      <p:sp>
        <p:nvSpPr>
          <p:cNvPr id="319" name="Google Shape;319;p19"/>
          <p:cNvSpPr/>
          <p:nvPr/>
        </p:nvSpPr>
        <p:spPr>
          <a:xfrm>
            <a:off x="443100" y="544200"/>
            <a:ext cx="40836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txBox="1"/>
          <p:nvPr>
            <p:ph idx="1" type="body"/>
          </p:nvPr>
        </p:nvSpPr>
        <p:spPr>
          <a:xfrm>
            <a:off x="1588100" y="1176900"/>
            <a:ext cx="4536600" cy="2789700"/>
          </a:xfrm>
          <a:prstGeom prst="rect">
            <a:avLst/>
          </a:prstGeom>
          <a:noFill/>
        </p:spPr>
        <p:txBody>
          <a:bodyPr anchorCtr="0" anchor="ctr" bIns="91425" lIns="91425" spcFirstLastPara="1" rIns="91425" wrap="square" tIns="91425">
            <a:noAutofit/>
          </a:bodyPr>
          <a:lstStyle>
            <a:lvl1pPr indent="-292100" lvl="0" marL="45720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indent="-317500" lvl="1" marL="914400">
              <a:spcBef>
                <a:spcPts val="0"/>
              </a:spcBef>
              <a:spcAft>
                <a:spcPts val="0"/>
              </a:spcAft>
              <a:buClr>
                <a:srgbClr val="0C343D"/>
              </a:buClr>
              <a:buSzPts val="1400"/>
              <a:buFont typeface="Josefin Slab SemiBold"/>
              <a:buAutoNum type="alphaLcPeriod"/>
              <a:defRPr>
                <a:solidFill>
                  <a:srgbClr val="0C343D"/>
                </a:solidFill>
              </a:defRPr>
            </a:lvl2pPr>
            <a:lvl3pPr indent="-317500" lvl="2" marL="1371600">
              <a:spcBef>
                <a:spcPts val="1600"/>
              </a:spcBef>
              <a:spcAft>
                <a:spcPts val="0"/>
              </a:spcAft>
              <a:buClr>
                <a:srgbClr val="0C343D"/>
              </a:buClr>
              <a:buSzPts val="1400"/>
              <a:buFont typeface="Josefin Slab SemiBold"/>
              <a:buAutoNum type="romanLcPeriod"/>
              <a:defRPr>
                <a:solidFill>
                  <a:srgbClr val="0C343D"/>
                </a:solidFill>
              </a:defRPr>
            </a:lvl3pPr>
            <a:lvl4pPr indent="-317500" lvl="3" marL="1828800">
              <a:spcBef>
                <a:spcPts val="1600"/>
              </a:spcBef>
              <a:spcAft>
                <a:spcPts val="0"/>
              </a:spcAft>
              <a:buClr>
                <a:srgbClr val="0C343D"/>
              </a:buClr>
              <a:buSzPts val="1400"/>
              <a:buFont typeface="Josefin Slab SemiBold"/>
              <a:buAutoNum type="arabicPeriod"/>
              <a:defRPr>
                <a:solidFill>
                  <a:srgbClr val="0C343D"/>
                </a:solidFill>
              </a:defRPr>
            </a:lvl4pPr>
            <a:lvl5pPr indent="-317500" lvl="4" marL="2286000">
              <a:spcBef>
                <a:spcPts val="1600"/>
              </a:spcBef>
              <a:spcAft>
                <a:spcPts val="0"/>
              </a:spcAft>
              <a:buClr>
                <a:srgbClr val="0C343D"/>
              </a:buClr>
              <a:buSzPts val="1400"/>
              <a:buFont typeface="Josefin Slab SemiBold"/>
              <a:buAutoNum type="alphaLcPeriod"/>
              <a:defRPr>
                <a:solidFill>
                  <a:srgbClr val="0C343D"/>
                </a:solidFill>
              </a:defRPr>
            </a:lvl5pPr>
            <a:lvl6pPr indent="-317500" lvl="5" marL="2743200">
              <a:spcBef>
                <a:spcPts val="1600"/>
              </a:spcBef>
              <a:spcAft>
                <a:spcPts val="0"/>
              </a:spcAft>
              <a:buClr>
                <a:srgbClr val="0C343D"/>
              </a:buClr>
              <a:buSzPts val="1400"/>
              <a:buFont typeface="Josefin Slab SemiBold"/>
              <a:buAutoNum type="romanLcPeriod"/>
              <a:defRPr>
                <a:solidFill>
                  <a:srgbClr val="0C343D"/>
                </a:solidFill>
              </a:defRPr>
            </a:lvl6pPr>
            <a:lvl7pPr indent="-317500" lvl="6" marL="3200400">
              <a:spcBef>
                <a:spcPts val="1600"/>
              </a:spcBef>
              <a:spcAft>
                <a:spcPts val="0"/>
              </a:spcAft>
              <a:buClr>
                <a:srgbClr val="0C343D"/>
              </a:buClr>
              <a:buSzPts val="1400"/>
              <a:buFont typeface="Josefin Slab SemiBold"/>
              <a:buAutoNum type="arabicPeriod"/>
              <a:defRPr>
                <a:solidFill>
                  <a:srgbClr val="0C343D"/>
                </a:solidFill>
              </a:defRPr>
            </a:lvl7pPr>
            <a:lvl8pPr indent="-317500" lvl="7" marL="3657600">
              <a:spcBef>
                <a:spcPts val="1600"/>
              </a:spcBef>
              <a:spcAft>
                <a:spcPts val="0"/>
              </a:spcAft>
              <a:buClr>
                <a:srgbClr val="0C343D"/>
              </a:buClr>
              <a:buSzPts val="1400"/>
              <a:buFont typeface="Josefin Slab SemiBold"/>
              <a:buAutoNum type="alphaLcPeriod"/>
              <a:defRPr>
                <a:solidFill>
                  <a:srgbClr val="0C343D"/>
                </a:solidFill>
              </a:defRPr>
            </a:lvl8pPr>
            <a:lvl9pPr indent="-317500" lvl="8" marL="4114800">
              <a:spcBef>
                <a:spcPts val="1600"/>
              </a:spcBef>
              <a:spcAft>
                <a:spcPts val="1600"/>
              </a:spcAft>
              <a:buClr>
                <a:srgbClr val="0C343D"/>
              </a:buClr>
              <a:buSzPts val="1400"/>
              <a:buFont typeface="Josefin Slab SemiBold"/>
              <a:buAutoNum type="romanLcPeriod"/>
              <a:defRPr>
                <a:solidFill>
                  <a:srgbClr val="0C343D"/>
                </a:solidFill>
              </a:defRPr>
            </a:lvl9pPr>
          </a:lstStyle>
          <a:p/>
        </p:txBody>
      </p:sp>
      <p:grpSp>
        <p:nvGrpSpPr>
          <p:cNvPr id="322" name="Google Shape;322;p19"/>
          <p:cNvGrpSpPr/>
          <p:nvPr/>
        </p:nvGrpSpPr>
        <p:grpSpPr>
          <a:xfrm>
            <a:off x="7680835" y="203543"/>
            <a:ext cx="1235880" cy="910330"/>
            <a:chOff x="7826678" y="316225"/>
            <a:chExt cx="1235880" cy="910330"/>
          </a:xfrm>
        </p:grpSpPr>
        <p:sp>
          <p:nvSpPr>
            <p:cNvPr id="323" name="Google Shape;323;p1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1F1F1F"/>
            </a:gs>
            <a:gs pos="100000">
              <a:srgbClr val="0C343D"/>
            </a:gs>
          </a:gsLst>
          <a:lin ang="0" scaled="0"/>
        </a:gradFill>
      </p:bgPr>
    </p:bg>
    <p:spTree>
      <p:nvGrpSpPr>
        <p:cNvPr id="372" name="Shape 372"/>
        <p:cNvGrpSpPr/>
        <p:nvPr/>
      </p:nvGrpSpPr>
      <p:grpSpPr>
        <a:xfrm>
          <a:off x="0" y="0"/>
          <a:ext cx="0" cy="0"/>
          <a:chOff x="0" y="0"/>
          <a:chExt cx="0" cy="0"/>
        </a:xfrm>
      </p:grpSpPr>
      <p:sp>
        <p:nvSpPr>
          <p:cNvPr id="373" name="Google Shape;373;p20"/>
          <p:cNvSpPr/>
          <p:nvPr/>
        </p:nvSpPr>
        <p:spPr>
          <a:xfrm>
            <a:off x="5695625" y="1590800"/>
            <a:ext cx="3453000" cy="196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txBox="1"/>
          <p:nvPr>
            <p:ph type="title"/>
          </p:nvPr>
        </p:nvSpPr>
        <p:spPr>
          <a:xfrm>
            <a:off x="4545398" y="1551175"/>
            <a:ext cx="3879300" cy="2041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4800"/>
              <a:buNone/>
              <a:defRPr sz="48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1F1F1F"/>
            </a:gs>
            <a:gs pos="100000">
              <a:srgbClr val="0C343D"/>
            </a:gs>
          </a:gsLst>
          <a:lin ang="0" scaled="0"/>
        </a:gradFill>
      </p:bgPr>
    </p:bg>
    <p:spTree>
      <p:nvGrpSpPr>
        <p:cNvPr id="375" name="Shape 375"/>
        <p:cNvGrpSpPr/>
        <p:nvPr/>
      </p:nvGrpSpPr>
      <p:grpSpPr>
        <a:xfrm>
          <a:off x="0" y="0"/>
          <a:ext cx="0" cy="0"/>
          <a:chOff x="0" y="0"/>
          <a:chExt cx="0" cy="0"/>
        </a:xfrm>
      </p:grpSpPr>
      <p:sp>
        <p:nvSpPr>
          <p:cNvPr id="376" name="Google Shape;376;p21"/>
          <p:cNvSpPr txBox="1"/>
          <p:nvPr>
            <p:ph idx="1" type="subTitle"/>
          </p:nvPr>
        </p:nvSpPr>
        <p:spPr>
          <a:xfrm>
            <a:off x="1454225" y="688825"/>
            <a:ext cx="2937000" cy="147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7" name="Google Shape;377;p2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379" name="Google Shape;379;p21"/>
          <p:cNvGrpSpPr/>
          <p:nvPr/>
        </p:nvGrpSpPr>
        <p:grpSpPr>
          <a:xfrm>
            <a:off x="7680835" y="203543"/>
            <a:ext cx="1235880" cy="910330"/>
            <a:chOff x="7826678" y="316225"/>
            <a:chExt cx="1235880" cy="910330"/>
          </a:xfrm>
        </p:grpSpPr>
        <p:sp>
          <p:nvSpPr>
            <p:cNvPr id="380" name="Google Shape;380;p2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1F1F1F"/>
            </a:gs>
            <a:gs pos="100000">
              <a:srgbClr val="0C343D"/>
            </a:gs>
          </a:gsLst>
          <a:lin ang="0" scaled="0"/>
        </a:gradFill>
      </p:bgPr>
    </p:bg>
    <p:spTree>
      <p:nvGrpSpPr>
        <p:cNvPr id="428" name="Shape 428"/>
        <p:cNvGrpSpPr/>
        <p:nvPr/>
      </p:nvGrpSpPr>
      <p:grpSpPr>
        <a:xfrm>
          <a:off x="0" y="0"/>
          <a:ext cx="0" cy="0"/>
          <a:chOff x="0" y="0"/>
          <a:chExt cx="0" cy="0"/>
        </a:xfrm>
      </p:grpSpPr>
      <p:sp>
        <p:nvSpPr>
          <p:cNvPr id="429" name="Google Shape;429;p22"/>
          <p:cNvSpPr txBox="1"/>
          <p:nvPr>
            <p:ph idx="1" type="body"/>
          </p:nvPr>
        </p:nvSpPr>
        <p:spPr>
          <a:xfrm>
            <a:off x="2446625" y="2639450"/>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0" name="Google Shape;430;p22"/>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32" name="Google Shape;432;p22"/>
          <p:cNvGrpSpPr/>
          <p:nvPr/>
        </p:nvGrpSpPr>
        <p:grpSpPr>
          <a:xfrm>
            <a:off x="7680835" y="203543"/>
            <a:ext cx="1235880" cy="910330"/>
            <a:chOff x="7826678" y="316225"/>
            <a:chExt cx="1235880" cy="910330"/>
          </a:xfrm>
        </p:grpSpPr>
        <p:sp>
          <p:nvSpPr>
            <p:cNvPr id="433" name="Google Shape;433;p2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1F1F1F"/>
            </a:gs>
            <a:gs pos="100000">
              <a:srgbClr val="0C343D"/>
            </a:gs>
          </a:gsLst>
          <a:lin ang="0" scaled="0"/>
        </a:gradFill>
      </p:bgPr>
    </p:bg>
    <p:spTree>
      <p:nvGrpSpPr>
        <p:cNvPr id="481" name="Shape 481"/>
        <p:cNvGrpSpPr/>
        <p:nvPr/>
      </p:nvGrpSpPr>
      <p:grpSpPr>
        <a:xfrm>
          <a:off x="0" y="0"/>
          <a:ext cx="0" cy="0"/>
          <a:chOff x="0" y="0"/>
          <a:chExt cx="0" cy="0"/>
        </a:xfrm>
      </p:grpSpPr>
      <p:sp>
        <p:nvSpPr>
          <p:cNvPr id="482" name="Google Shape;482;p23"/>
          <p:cNvSpPr txBox="1"/>
          <p:nvPr>
            <p:ph hasCustomPrompt="1" type="title"/>
          </p:nvPr>
        </p:nvSpPr>
        <p:spPr>
          <a:xfrm>
            <a:off x="2638550" y="524750"/>
            <a:ext cx="3910800" cy="59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3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3" name="Google Shape;483;p23"/>
          <p:cNvSpPr txBox="1"/>
          <p:nvPr>
            <p:ph idx="1" type="body"/>
          </p:nvPr>
        </p:nvSpPr>
        <p:spPr>
          <a:xfrm>
            <a:off x="1666200" y="4213046"/>
            <a:ext cx="5811600" cy="650400"/>
          </a:xfrm>
          <a:prstGeom prst="rect">
            <a:avLst/>
          </a:prstGeom>
        </p:spPr>
        <p:txBody>
          <a:bodyPr anchorCtr="0" anchor="b" bIns="91425" lIns="91425" spcFirstLastPara="1" rIns="91425" wrap="square" tIns="91425">
            <a:noAutofit/>
          </a:bodyPr>
          <a:lstStyle>
            <a:lvl1pPr indent="-342900" lvl="0" marL="457200" algn="ctr">
              <a:spcBef>
                <a:spcPts val="0"/>
              </a:spcBef>
              <a:spcAft>
                <a:spcPts val="0"/>
              </a:spcAft>
              <a:buSzPts val="18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4" name="Google Shape;4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485" name="Google Shape;485;p23"/>
          <p:cNvGrpSpPr/>
          <p:nvPr/>
        </p:nvGrpSpPr>
        <p:grpSpPr>
          <a:xfrm>
            <a:off x="7680835" y="203543"/>
            <a:ext cx="1235880" cy="910330"/>
            <a:chOff x="7826678" y="316225"/>
            <a:chExt cx="1235880" cy="910330"/>
          </a:xfrm>
        </p:grpSpPr>
        <p:sp>
          <p:nvSpPr>
            <p:cNvPr id="486" name="Google Shape;486;p2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4" name="Shape 53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rgbClr val="1F1F1F"/>
            </a:gs>
            <a:gs pos="100000">
              <a:srgbClr val="0C343D"/>
            </a:gs>
          </a:gsLst>
          <a:lin ang="0" scaled="0"/>
        </a:gradFill>
      </p:bgPr>
    </p:bg>
    <p:spTree>
      <p:nvGrpSpPr>
        <p:cNvPr id="535" name="Shape 535"/>
        <p:cNvGrpSpPr/>
        <p:nvPr/>
      </p:nvGrpSpPr>
      <p:grpSpPr>
        <a:xfrm>
          <a:off x="0" y="0"/>
          <a:ext cx="0" cy="0"/>
          <a:chOff x="0" y="0"/>
          <a:chExt cx="0" cy="0"/>
        </a:xfrm>
      </p:grpSpPr>
      <p:sp>
        <p:nvSpPr>
          <p:cNvPr id="536" name="Google Shape;536;p25"/>
          <p:cNvSpPr txBox="1"/>
          <p:nvPr>
            <p:ph hasCustomPrompt="1" type="title"/>
          </p:nvPr>
        </p:nvSpPr>
        <p:spPr>
          <a:xfrm>
            <a:off x="5423302"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537" name="Google Shape;537;p25"/>
          <p:cNvSpPr txBox="1"/>
          <p:nvPr>
            <p:ph hasCustomPrompt="1" idx="2" type="title"/>
          </p:nvPr>
        </p:nvSpPr>
        <p:spPr>
          <a:xfrm>
            <a:off x="3350173"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538" name="Google Shape;538;p25"/>
          <p:cNvSpPr txBox="1"/>
          <p:nvPr>
            <p:ph hasCustomPrompt="1" idx="3" type="title"/>
          </p:nvPr>
        </p:nvSpPr>
        <p:spPr>
          <a:xfrm>
            <a:off x="1300425"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539" name="Google Shape;539;p25"/>
          <p:cNvSpPr txBox="1"/>
          <p:nvPr>
            <p:ph hasCustomPrompt="1" idx="4" type="title"/>
          </p:nvPr>
        </p:nvSpPr>
        <p:spPr>
          <a:xfrm>
            <a:off x="5423302"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540" name="Google Shape;540;p25"/>
          <p:cNvSpPr txBox="1"/>
          <p:nvPr>
            <p:ph hasCustomPrompt="1" idx="5" type="title"/>
          </p:nvPr>
        </p:nvSpPr>
        <p:spPr>
          <a:xfrm>
            <a:off x="3350173"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541" name="Google Shape;541;p25"/>
          <p:cNvSpPr txBox="1"/>
          <p:nvPr>
            <p:ph hasCustomPrompt="1" idx="6" type="title"/>
          </p:nvPr>
        </p:nvSpPr>
        <p:spPr>
          <a:xfrm>
            <a:off x="1300425"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542" name="Google Shape;542;p2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txBox="1"/>
          <p:nvPr>
            <p:ph idx="1" type="subTitle"/>
          </p:nvPr>
        </p:nvSpPr>
        <p:spPr>
          <a:xfrm>
            <a:off x="2208450" y="1288451"/>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44" name="Google Shape;544;p25"/>
          <p:cNvSpPr txBox="1"/>
          <p:nvPr>
            <p:ph idx="7" type="subTitle"/>
          </p:nvPr>
        </p:nvSpPr>
        <p:spPr>
          <a:xfrm>
            <a:off x="2208439" y="1929743"/>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45" name="Google Shape;545;p25"/>
          <p:cNvSpPr txBox="1"/>
          <p:nvPr>
            <p:ph idx="8"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6" name="Google Shape;546;p25"/>
          <p:cNvSpPr txBox="1"/>
          <p:nvPr>
            <p:ph idx="9" type="subTitle"/>
          </p:nvPr>
        </p:nvSpPr>
        <p:spPr>
          <a:xfrm>
            <a:off x="4265250" y="1288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47" name="Google Shape;547;p25"/>
          <p:cNvSpPr txBox="1"/>
          <p:nvPr>
            <p:ph idx="13" type="subTitle"/>
          </p:nvPr>
        </p:nvSpPr>
        <p:spPr>
          <a:xfrm>
            <a:off x="4265239" y="192975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48" name="Google Shape;548;p25"/>
          <p:cNvSpPr txBox="1"/>
          <p:nvPr>
            <p:ph idx="14" type="subTitle"/>
          </p:nvPr>
        </p:nvSpPr>
        <p:spPr>
          <a:xfrm>
            <a:off x="6322050" y="1288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49" name="Google Shape;549;p25"/>
          <p:cNvSpPr txBox="1"/>
          <p:nvPr>
            <p:ph idx="15" type="subTitle"/>
          </p:nvPr>
        </p:nvSpPr>
        <p:spPr>
          <a:xfrm>
            <a:off x="6322039" y="192975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50" name="Google Shape;550;p25"/>
          <p:cNvSpPr txBox="1"/>
          <p:nvPr>
            <p:ph idx="16" type="subTitle"/>
          </p:nvPr>
        </p:nvSpPr>
        <p:spPr>
          <a:xfrm>
            <a:off x="2208450" y="3213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51" name="Google Shape;551;p25"/>
          <p:cNvSpPr txBox="1"/>
          <p:nvPr>
            <p:ph idx="17" type="subTitle"/>
          </p:nvPr>
        </p:nvSpPr>
        <p:spPr>
          <a:xfrm>
            <a:off x="2208452"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52" name="Google Shape;552;p25"/>
          <p:cNvSpPr txBox="1"/>
          <p:nvPr>
            <p:ph idx="18" type="subTitle"/>
          </p:nvPr>
        </p:nvSpPr>
        <p:spPr>
          <a:xfrm>
            <a:off x="4265225" y="3213473"/>
            <a:ext cx="12771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53" name="Google Shape;553;p25"/>
          <p:cNvSpPr txBox="1"/>
          <p:nvPr>
            <p:ph idx="19" type="subTitle"/>
          </p:nvPr>
        </p:nvSpPr>
        <p:spPr>
          <a:xfrm>
            <a:off x="4265227"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54" name="Google Shape;554;p25"/>
          <p:cNvSpPr txBox="1"/>
          <p:nvPr>
            <p:ph idx="20" type="subTitle"/>
          </p:nvPr>
        </p:nvSpPr>
        <p:spPr>
          <a:xfrm>
            <a:off x="6322025" y="3213473"/>
            <a:ext cx="12771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55" name="Google Shape;555;p25"/>
          <p:cNvSpPr txBox="1"/>
          <p:nvPr>
            <p:ph idx="21" type="subTitle"/>
          </p:nvPr>
        </p:nvSpPr>
        <p:spPr>
          <a:xfrm>
            <a:off x="6322027"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556" name="Google Shape;556;p25"/>
          <p:cNvGrpSpPr/>
          <p:nvPr/>
        </p:nvGrpSpPr>
        <p:grpSpPr>
          <a:xfrm>
            <a:off x="7680835" y="203543"/>
            <a:ext cx="1235880" cy="910330"/>
            <a:chOff x="7826678" y="316225"/>
            <a:chExt cx="1235880" cy="910330"/>
          </a:xfrm>
        </p:grpSpPr>
        <p:sp>
          <p:nvSpPr>
            <p:cNvPr id="557" name="Google Shape;557;p2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BLANK_1_2">
    <p:bg>
      <p:bgPr>
        <a:gradFill>
          <a:gsLst>
            <a:gs pos="0">
              <a:srgbClr val="1F1F1F"/>
            </a:gs>
            <a:gs pos="100000">
              <a:srgbClr val="0C343D"/>
            </a:gs>
          </a:gsLst>
          <a:lin ang="0" scaled="0"/>
        </a:gradFill>
      </p:bgPr>
    </p:bg>
    <p:spTree>
      <p:nvGrpSpPr>
        <p:cNvPr id="605" name="Shape 605"/>
        <p:cNvGrpSpPr/>
        <p:nvPr/>
      </p:nvGrpSpPr>
      <p:grpSpPr>
        <a:xfrm>
          <a:off x="0" y="0"/>
          <a:ext cx="0" cy="0"/>
          <a:chOff x="0" y="0"/>
          <a:chExt cx="0" cy="0"/>
        </a:xfrm>
      </p:grpSpPr>
      <p:sp>
        <p:nvSpPr>
          <p:cNvPr id="606" name="Google Shape;606;p26"/>
          <p:cNvSpPr txBox="1"/>
          <p:nvPr>
            <p:ph hasCustomPrompt="1" type="title"/>
          </p:nvPr>
        </p:nvSpPr>
        <p:spPr>
          <a:xfrm>
            <a:off x="4726554"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607" name="Google Shape;607;p26"/>
          <p:cNvSpPr txBox="1"/>
          <p:nvPr>
            <p:ph hasCustomPrompt="1" idx="2" type="title"/>
          </p:nvPr>
        </p:nvSpPr>
        <p:spPr>
          <a:xfrm flipH="1">
            <a:off x="3177995" y="3119873"/>
            <a:ext cx="1232400" cy="697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608" name="Google Shape;608;p26"/>
          <p:cNvSpPr txBox="1"/>
          <p:nvPr>
            <p:ph hasCustomPrompt="1" idx="3" type="title"/>
          </p:nvPr>
        </p:nvSpPr>
        <p:spPr>
          <a:xfrm>
            <a:off x="4726554"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609" name="Google Shape;609;p26"/>
          <p:cNvSpPr txBox="1"/>
          <p:nvPr>
            <p:ph hasCustomPrompt="1" idx="4" type="title"/>
          </p:nvPr>
        </p:nvSpPr>
        <p:spPr>
          <a:xfrm flipH="1">
            <a:off x="3177995" y="1191650"/>
            <a:ext cx="1232400" cy="697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610" name="Google Shape;610;p2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txBox="1"/>
          <p:nvPr>
            <p:ph idx="1" type="subTitle"/>
          </p:nvPr>
        </p:nvSpPr>
        <p:spPr>
          <a:xfrm flipH="1">
            <a:off x="1917170" y="1288451"/>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612" name="Google Shape;612;p26"/>
          <p:cNvSpPr txBox="1"/>
          <p:nvPr>
            <p:ph idx="5" type="subTitle"/>
          </p:nvPr>
        </p:nvSpPr>
        <p:spPr>
          <a:xfrm flipH="1">
            <a:off x="1917181" y="1929743"/>
            <a:ext cx="1585200" cy="701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613" name="Google Shape;613;p26"/>
          <p:cNvSpPr txBox="1"/>
          <p:nvPr>
            <p:ph idx="6"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4" name="Google Shape;614;p26"/>
          <p:cNvSpPr txBox="1"/>
          <p:nvPr>
            <p:ph idx="7" type="subTitle"/>
          </p:nvPr>
        </p:nvSpPr>
        <p:spPr>
          <a:xfrm>
            <a:off x="5641631" y="1288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615" name="Google Shape;615;p26"/>
          <p:cNvSpPr txBox="1"/>
          <p:nvPr>
            <p:ph idx="8" type="subTitle"/>
          </p:nvPr>
        </p:nvSpPr>
        <p:spPr>
          <a:xfrm>
            <a:off x="5641620" y="192975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616" name="Google Shape;616;p26"/>
          <p:cNvSpPr txBox="1"/>
          <p:nvPr>
            <p:ph idx="9" type="subTitle"/>
          </p:nvPr>
        </p:nvSpPr>
        <p:spPr>
          <a:xfrm flipH="1">
            <a:off x="1917170" y="3213477"/>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617" name="Google Shape;617;p26"/>
          <p:cNvSpPr txBox="1"/>
          <p:nvPr>
            <p:ph idx="13" type="subTitle"/>
          </p:nvPr>
        </p:nvSpPr>
        <p:spPr>
          <a:xfrm flipH="1">
            <a:off x="1917169"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618" name="Google Shape;618;p26"/>
          <p:cNvSpPr txBox="1"/>
          <p:nvPr>
            <p:ph idx="14" type="subTitle"/>
          </p:nvPr>
        </p:nvSpPr>
        <p:spPr>
          <a:xfrm>
            <a:off x="5641606" y="3213473"/>
            <a:ext cx="12771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619" name="Google Shape;619;p26"/>
          <p:cNvSpPr txBox="1"/>
          <p:nvPr>
            <p:ph idx="15" type="subTitle"/>
          </p:nvPr>
        </p:nvSpPr>
        <p:spPr>
          <a:xfrm>
            <a:off x="5641608"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620" name="Google Shape;620;p26"/>
          <p:cNvGrpSpPr/>
          <p:nvPr/>
        </p:nvGrpSpPr>
        <p:grpSpPr>
          <a:xfrm>
            <a:off x="7680835" y="203543"/>
            <a:ext cx="1235880" cy="910330"/>
            <a:chOff x="7826678" y="316225"/>
            <a:chExt cx="1235880" cy="910330"/>
          </a:xfrm>
        </p:grpSpPr>
        <p:sp>
          <p:nvSpPr>
            <p:cNvPr id="621" name="Google Shape;621;p2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BLANK_1_2_1">
    <p:bg>
      <p:bgPr>
        <a:gradFill>
          <a:gsLst>
            <a:gs pos="0">
              <a:srgbClr val="1F1F1F"/>
            </a:gs>
            <a:gs pos="100000">
              <a:srgbClr val="0C343D"/>
            </a:gs>
          </a:gsLst>
          <a:lin ang="0" scaled="0"/>
        </a:gradFill>
      </p:bgPr>
    </p:bg>
    <p:spTree>
      <p:nvGrpSpPr>
        <p:cNvPr id="669" name="Shape 669"/>
        <p:cNvGrpSpPr/>
        <p:nvPr/>
      </p:nvGrpSpPr>
      <p:grpSpPr>
        <a:xfrm>
          <a:off x="0" y="0"/>
          <a:ext cx="0" cy="0"/>
          <a:chOff x="0" y="0"/>
          <a:chExt cx="0" cy="0"/>
        </a:xfrm>
      </p:grpSpPr>
      <p:sp>
        <p:nvSpPr>
          <p:cNvPr id="670" name="Google Shape;670;p27"/>
          <p:cNvSpPr txBox="1"/>
          <p:nvPr>
            <p:ph hasCustomPrompt="1" type="title"/>
          </p:nvPr>
        </p:nvSpPr>
        <p:spPr>
          <a:xfrm flipH="1">
            <a:off x="1457600" y="1769548"/>
            <a:ext cx="1585200" cy="69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6000"/>
              <a:buNone/>
              <a:defRPr sz="71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671" name="Google Shape;671;p2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txBox="1"/>
          <p:nvPr>
            <p:ph idx="1" type="subTitle"/>
          </p:nvPr>
        </p:nvSpPr>
        <p:spPr>
          <a:xfrm flipH="1">
            <a:off x="1457602" y="2293718"/>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673" name="Google Shape;673;p27"/>
          <p:cNvSpPr txBox="1"/>
          <p:nvPr>
            <p:ph idx="2" type="subTitle"/>
          </p:nvPr>
        </p:nvSpPr>
        <p:spPr>
          <a:xfrm flipH="1">
            <a:off x="1457625" y="2935015"/>
            <a:ext cx="1585200" cy="54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674" name="Google Shape;674;p27"/>
          <p:cNvSpPr txBox="1"/>
          <p:nvPr>
            <p:ph idx="3"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75" name="Google Shape;675;p27"/>
          <p:cNvGrpSpPr/>
          <p:nvPr/>
        </p:nvGrpSpPr>
        <p:grpSpPr>
          <a:xfrm>
            <a:off x="7680835" y="203543"/>
            <a:ext cx="1235880" cy="910330"/>
            <a:chOff x="7826678" y="316225"/>
            <a:chExt cx="1235880" cy="910330"/>
          </a:xfrm>
        </p:grpSpPr>
        <p:sp>
          <p:nvSpPr>
            <p:cNvPr id="676" name="Google Shape;676;p2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27"/>
          <p:cNvSpPr txBox="1"/>
          <p:nvPr>
            <p:ph hasCustomPrompt="1" idx="4" type="title"/>
          </p:nvPr>
        </p:nvSpPr>
        <p:spPr>
          <a:xfrm flipH="1">
            <a:off x="3779400" y="1769598"/>
            <a:ext cx="1585200" cy="69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6000"/>
              <a:buNone/>
              <a:defRPr sz="71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725" name="Google Shape;725;p27"/>
          <p:cNvSpPr txBox="1"/>
          <p:nvPr>
            <p:ph idx="5" type="subTitle"/>
          </p:nvPr>
        </p:nvSpPr>
        <p:spPr>
          <a:xfrm flipH="1">
            <a:off x="3779402" y="2293768"/>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26" name="Google Shape;726;p27"/>
          <p:cNvSpPr txBox="1"/>
          <p:nvPr>
            <p:ph idx="6" type="subTitle"/>
          </p:nvPr>
        </p:nvSpPr>
        <p:spPr>
          <a:xfrm flipH="1">
            <a:off x="3779425" y="2935054"/>
            <a:ext cx="1585200" cy="54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727" name="Google Shape;727;p27"/>
          <p:cNvSpPr txBox="1"/>
          <p:nvPr>
            <p:ph hasCustomPrompt="1" idx="7" type="title"/>
          </p:nvPr>
        </p:nvSpPr>
        <p:spPr>
          <a:xfrm flipH="1">
            <a:off x="6101200" y="1769548"/>
            <a:ext cx="1585200" cy="69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6000"/>
              <a:buNone/>
              <a:defRPr sz="71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728" name="Google Shape;728;p27"/>
          <p:cNvSpPr txBox="1"/>
          <p:nvPr>
            <p:ph idx="8" type="subTitle"/>
          </p:nvPr>
        </p:nvSpPr>
        <p:spPr>
          <a:xfrm flipH="1">
            <a:off x="6448600" y="2293717"/>
            <a:ext cx="12378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29" name="Google Shape;729;p27"/>
          <p:cNvSpPr txBox="1"/>
          <p:nvPr>
            <p:ph idx="9" type="subTitle"/>
          </p:nvPr>
        </p:nvSpPr>
        <p:spPr>
          <a:xfrm flipH="1">
            <a:off x="6101225" y="2935015"/>
            <a:ext cx="1585200" cy="54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
    <p:bg>
      <p:bgPr>
        <a:gradFill>
          <a:gsLst>
            <a:gs pos="0">
              <a:srgbClr val="1F1F1F"/>
            </a:gs>
            <a:gs pos="100000">
              <a:srgbClr val="0C343D"/>
            </a:gs>
          </a:gsLst>
          <a:lin ang="0" scaled="0"/>
        </a:gradFill>
      </p:bgPr>
    </p:bg>
    <p:spTree>
      <p:nvGrpSpPr>
        <p:cNvPr id="730" name="Shape 730"/>
        <p:cNvGrpSpPr/>
        <p:nvPr/>
      </p:nvGrpSpPr>
      <p:grpSpPr>
        <a:xfrm>
          <a:off x="0" y="0"/>
          <a:ext cx="0" cy="0"/>
          <a:chOff x="0" y="0"/>
          <a:chExt cx="0" cy="0"/>
        </a:xfrm>
      </p:grpSpPr>
      <p:sp>
        <p:nvSpPr>
          <p:cNvPr id="731" name="Google Shape;731;p2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txBox="1"/>
          <p:nvPr>
            <p:ph idx="1" type="subTitle"/>
          </p:nvPr>
        </p:nvSpPr>
        <p:spPr>
          <a:xfrm>
            <a:off x="6101050" y="1213975"/>
            <a:ext cx="2028900" cy="2715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1100"/>
              <a:buNone/>
              <a:defRPr sz="14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733" name="Google Shape;733;p2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734" name="Google Shape;734;p28"/>
          <p:cNvGrpSpPr/>
          <p:nvPr/>
        </p:nvGrpSpPr>
        <p:grpSpPr>
          <a:xfrm>
            <a:off x="7680835" y="203543"/>
            <a:ext cx="1235880" cy="910330"/>
            <a:chOff x="7826678" y="316225"/>
            <a:chExt cx="1235880" cy="910330"/>
          </a:xfrm>
        </p:grpSpPr>
        <p:sp>
          <p:nvSpPr>
            <p:cNvPr id="735" name="Google Shape;735;p2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3">
    <p:bg>
      <p:bgPr>
        <a:gradFill>
          <a:gsLst>
            <a:gs pos="0">
              <a:srgbClr val="1F1F1F"/>
            </a:gs>
            <a:gs pos="100000">
              <a:srgbClr val="0C343D"/>
            </a:gs>
          </a:gsLst>
          <a:lin ang="0" scaled="0"/>
        </a:gradFill>
      </p:bgPr>
    </p:bg>
    <p:spTree>
      <p:nvGrpSpPr>
        <p:cNvPr id="783" name="Shape 783"/>
        <p:cNvGrpSpPr/>
        <p:nvPr/>
      </p:nvGrpSpPr>
      <p:grpSpPr>
        <a:xfrm>
          <a:off x="0" y="0"/>
          <a:ext cx="0" cy="0"/>
          <a:chOff x="0" y="0"/>
          <a:chExt cx="0" cy="0"/>
        </a:xfrm>
      </p:grpSpPr>
      <p:sp>
        <p:nvSpPr>
          <p:cNvPr id="784" name="Google Shape;784;p2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786" name="Google Shape;786;p29"/>
          <p:cNvGrpSpPr/>
          <p:nvPr/>
        </p:nvGrpSpPr>
        <p:grpSpPr>
          <a:xfrm>
            <a:off x="7680835" y="203543"/>
            <a:ext cx="1235880" cy="910330"/>
            <a:chOff x="7826678" y="316225"/>
            <a:chExt cx="1235880" cy="910330"/>
          </a:xfrm>
        </p:grpSpPr>
        <p:sp>
          <p:nvSpPr>
            <p:cNvPr id="787" name="Google Shape;787;p2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29"/>
          <p:cNvSpPr txBox="1"/>
          <p:nvPr>
            <p:ph idx="2" type="title"/>
          </p:nvPr>
        </p:nvSpPr>
        <p:spPr>
          <a:xfrm>
            <a:off x="1540652" y="1937475"/>
            <a:ext cx="15381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400"/>
              <a:buNone/>
              <a:defRPr i="0" sz="1600">
                <a:solidFill>
                  <a:schemeClr val="lt2"/>
                </a:solidFill>
              </a:defRPr>
            </a:lvl1pPr>
            <a:lvl2pPr lvl="1" algn="ctr">
              <a:spcBef>
                <a:spcPts val="0"/>
              </a:spcBef>
              <a:spcAft>
                <a:spcPts val="0"/>
              </a:spcAft>
              <a:buClr>
                <a:schemeClr val="lt2"/>
              </a:buClr>
              <a:buSzPts val="1400"/>
              <a:buNone/>
              <a:defRPr sz="1400">
                <a:solidFill>
                  <a:schemeClr val="lt2"/>
                </a:solidFill>
              </a:defRPr>
            </a:lvl2pPr>
            <a:lvl3pPr lvl="2" algn="ctr">
              <a:spcBef>
                <a:spcPts val="0"/>
              </a:spcBef>
              <a:spcAft>
                <a:spcPts val="0"/>
              </a:spcAft>
              <a:buClr>
                <a:schemeClr val="lt2"/>
              </a:buClr>
              <a:buSzPts val="1400"/>
              <a:buNone/>
              <a:defRPr sz="1400">
                <a:solidFill>
                  <a:schemeClr val="lt2"/>
                </a:solidFill>
              </a:defRPr>
            </a:lvl3pPr>
            <a:lvl4pPr lvl="3" algn="ctr">
              <a:spcBef>
                <a:spcPts val="0"/>
              </a:spcBef>
              <a:spcAft>
                <a:spcPts val="0"/>
              </a:spcAft>
              <a:buClr>
                <a:schemeClr val="lt2"/>
              </a:buClr>
              <a:buSzPts val="1400"/>
              <a:buNone/>
              <a:defRPr sz="1400">
                <a:solidFill>
                  <a:schemeClr val="lt2"/>
                </a:solidFill>
              </a:defRPr>
            </a:lvl4pPr>
            <a:lvl5pPr lvl="4" algn="ctr">
              <a:spcBef>
                <a:spcPts val="0"/>
              </a:spcBef>
              <a:spcAft>
                <a:spcPts val="0"/>
              </a:spcAft>
              <a:buClr>
                <a:schemeClr val="lt2"/>
              </a:buClr>
              <a:buSzPts val="1400"/>
              <a:buNone/>
              <a:defRPr sz="1400">
                <a:solidFill>
                  <a:schemeClr val="lt2"/>
                </a:solidFill>
              </a:defRPr>
            </a:lvl5pPr>
            <a:lvl6pPr lvl="5" algn="ctr">
              <a:spcBef>
                <a:spcPts val="0"/>
              </a:spcBef>
              <a:spcAft>
                <a:spcPts val="0"/>
              </a:spcAft>
              <a:buClr>
                <a:schemeClr val="lt2"/>
              </a:buClr>
              <a:buSzPts val="1400"/>
              <a:buNone/>
              <a:defRPr sz="1400">
                <a:solidFill>
                  <a:schemeClr val="lt2"/>
                </a:solidFill>
              </a:defRPr>
            </a:lvl6pPr>
            <a:lvl7pPr lvl="6" algn="ctr">
              <a:spcBef>
                <a:spcPts val="0"/>
              </a:spcBef>
              <a:spcAft>
                <a:spcPts val="0"/>
              </a:spcAft>
              <a:buClr>
                <a:schemeClr val="lt2"/>
              </a:buClr>
              <a:buSzPts val="1400"/>
              <a:buNone/>
              <a:defRPr sz="1400">
                <a:solidFill>
                  <a:schemeClr val="lt2"/>
                </a:solidFill>
              </a:defRPr>
            </a:lvl7pPr>
            <a:lvl8pPr lvl="7" algn="ctr">
              <a:spcBef>
                <a:spcPts val="0"/>
              </a:spcBef>
              <a:spcAft>
                <a:spcPts val="0"/>
              </a:spcAft>
              <a:buClr>
                <a:schemeClr val="lt2"/>
              </a:buClr>
              <a:buSzPts val="1400"/>
              <a:buNone/>
              <a:defRPr sz="1400">
                <a:solidFill>
                  <a:schemeClr val="lt2"/>
                </a:solidFill>
              </a:defRPr>
            </a:lvl8pPr>
            <a:lvl9pPr lvl="8" algn="ctr">
              <a:spcBef>
                <a:spcPts val="0"/>
              </a:spcBef>
              <a:spcAft>
                <a:spcPts val="0"/>
              </a:spcAft>
              <a:buClr>
                <a:schemeClr val="lt2"/>
              </a:buClr>
              <a:buSzPts val="1400"/>
              <a:buNone/>
              <a:defRPr sz="1400">
                <a:solidFill>
                  <a:schemeClr val="lt2"/>
                </a:solidFill>
              </a:defRPr>
            </a:lvl9pPr>
          </a:lstStyle>
          <a:p/>
        </p:txBody>
      </p:sp>
      <p:sp>
        <p:nvSpPr>
          <p:cNvPr id="836" name="Google Shape;836;p29"/>
          <p:cNvSpPr txBox="1"/>
          <p:nvPr>
            <p:ph idx="1" type="subTitle"/>
          </p:nvPr>
        </p:nvSpPr>
        <p:spPr>
          <a:xfrm>
            <a:off x="1224938" y="2339175"/>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837" name="Google Shape;837;p29"/>
          <p:cNvSpPr txBox="1"/>
          <p:nvPr>
            <p:ph idx="3" type="title"/>
          </p:nvPr>
        </p:nvSpPr>
        <p:spPr>
          <a:xfrm>
            <a:off x="6553827" y="1937475"/>
            <a:ext cx="15381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400"/>
              <a:buNone/>
              <a:defRPr i="0" sz="1600">
                <a:solidFill>
                  <a:schemeClr val="lt2"/>
                </a:solidFill>
              </a:defRPr>
            </a:lvl1pPr>
            <a:lvl2pPr lvl="1" algn="ctr">
              <a:spcBef>
                <a:spcPts val="0"/>
              </a:spcBef>
              <a:spcAft>
                <a:spcPts val="0"/>
              </a:spcAft>
              <a:buClr>
                <a:schemeClr val="lt2"/>
              </a:buClr>
              <a:buSzPts val="1400"/>
              <a:buNone/>
              <a:defRPr sz="1400">
                <a:solidFill>
                  <a:schemeClr val="lt2"/>
                </a:solidFill>
              </a:defRPr>
            </a:lvl2pPr>
            <a:lvl3pPr lvl="2" algn="ctr">
              <a:spcBef>
                <a:spcPts val="0"/>
              </a:spcBef>
              <a:spcAft>
                <a:spcPts val="0"/>
              </a:spcAft>
              <a:buClr>
                <a:schemeClr val="lt2"/>
              </a:buClr>
              <a:buSzPts val="1400"/>
              <a:buNone/>
              <a:defRPr sz="1400">
                <a:solidFill>
                  <a:schemeClr val="lt2"/>
                </a:solidFill>
              </a:defRPr>
            </a:lvl3pPr>
            <a:lvl4pPr lvl="3" algn="ctr">
              <a:spcBef>
                <a:spcPts val="0"/>
              </a:spcBef>
              <a:spcAft>
                <a:spcPts val="0"/>
              </a:spcAft>
              <a:buClr>
                <a:schemeClr val="lt2"/>
              </a:buClr>
              <a:buSzPts val="1400"/>
              <a:buNone/>
              <a:defRPr sz="1400">
                <a:solidFill>
                  <a:schemeClr val="lt2"/>
                </a:solidFill>
              </a:defRPr>
            </a:lvl4pPr>
            <a:lvl5pPr lvl="4" algn="ctr">
              <a:spcBef>
                <a:spcPts val="0"/>
              </a:spcBef>
              <a:spcAft>
                <a:spcPts val="0"/>
              </a:spcAft>
              <a:buClr>
                <a:schemeClr val="lt2"/>
              </a:buClr>
              <a:buSzPts val="1400"/>
              <a:buNone/>
              <a:defRPr sz="1400">
                <a:solidFill>
                  <a:schemeClr val="lt2"/>
                </a:solidFill>
              </a:defRPr>
            </a:lvl5pPr>
            <a:lvl6pPr lvl="5" algn="ctr">
              <a:spcBef>
                <a:spcPts val="0"/>
              </a:spcBef>
              <a:spcAft>
                <a:spcPts val="0"/>
              </a:spcAft>
              <a:buClr>
                <a:schemeClr val="lt2"/>
              </a:buClr>
              <a:buSzPts val="1400"/>
              <a:buNone/>
              <a:defRPr sz="1400">
                <a:solidFill>
                  <a:schemeClr val="lt2"/>
                </a:solidFill>
              </a:defRPr>
            </a:lvl6pPr>
            <a:lvl7pPr lvl="6" algn="ctr">
              <a:spcBef>
                <a:spcPts val="0"/>
              </a:spcBef>
              <a:spcAft>
                <a:spcPts val="0"/>
              </a:spcAft>
              <a:buClr>
                <a:schemeClr val="lt2"/>
              </a:buClr>
              <a:buSzPts val="1400"/>
              <a:buNone/>
              <a:defRPr sz="1400">
                <a:solidFill>
                  <a:schemeClr val="lt2"/>
                </a:solidFill>
              </a:defRPr>
            </a:lvl7pPr>
            <a:lvl8pPr lvl="7" algn="ctr">
              <a:spcBef>
                <a:spcPts val="0"/>
              </a:spcBef>
              <a:spcAft>
                <a:spcPts val="0"/>
              </a:spcAft>
              <a:buClr>
                <a:schemeClr val="lt2"/>
              </a:buClr>
              <a:buSzPts val="1400"/>
              <a:buNone/>
              <a:defRPr sz="1400">
                <a:solidFill>
                  <a:schemeClr val="lt2"/>
                </a:solidFill>
              </a:defRPr>
            </a:lvl8pPr>
            <a:lvl9pPr lvl="8" algn="ctr">
              <a:spcBef>
                <a:spcPts val="0"/>
              </a:spcBef>
              <a:spcAft>
                <a:spcPts val="0"/>
              </a:spcAft>
              <a:buClr>
                <a:schemeClr val="lt2"/>
              </a:buClr>
              <a:buSzPts val="1400"/>
              <a:buNone/>
              <a:defRPr sz="1400">
                <a:solidFill>
                  <a:schemeClr val="lt2"/>
                </a:solidFill>
              </a:defRPr>
            </a:lvl9pPr>
          </a:lstStyle>
          <a:p/>
        </p:txBody>
      </p:sp>
      <p:sp>
        <p:nvSpPr>
          <p:cNvPr id="838" name="Google Shape;838;p29"/>
          <p:cNvSpPr txBox="1"/>
          <p:nvPr>
            <p:ph idx="4" type="subTitle"/>
          </p:nvPr>
        </p:nvSpPr>
        <p:spPr>
          <a:xfrm>
            <a:off x="6216263" y="2339175"/>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839" name="Google Shape;839;p29"/>
          <p:cNvSpPr txBox="1"/>
          <p:nvPr>
            <p:ph idx="5" type="title"/>
          </p:nvPr>
        </p:nvSpPr>
        <p:spPr>
          <a:xfrm>
            <a:off x="4057729" y="1937475"/>
            <a:ext cx="15381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400"/>
              <a:buNone/>
              <a:defRPr i="0" sz="1600">
                <a:solidFill>
                  <a:schemeClr val="lt2"/>
                </a:solidFill>
              </a:defRPr>
            </a:lvl1pPr>
            <a:lvl2pPr lvl="1" algn="ctr">
              <a:spcBef>
                <a:spcPts val="0"/>
              </a:spcBef>
              <a:spcAft>
                <a:spcPts val="0"/>
              </a:spcAft>
              <a:buClr>
                <a:schemeClr val="lt2"/>
              </a:buClr>
              <a:buSzPts val="1400"/>
              <a:buNone/>
              <a:defRPr sz="1400">
                <a:solidFill>
                  <a:schemeClr val="lt2"/>
                </a:solidFill>
              </a:defRPr>
            </a:lvl2pPr>
            <a:lvl3pPr lvl="2" algn="ctr">
              <a:spcBef>
                <a:spcPts val="0"/>
              </a:spcBef>
              <a:spcAft>
                <a:spcPts val="0"/>
              </a:spcAft>
              <a:buClr>
                <a:schemeClr val="lt2"/>
              </a:buClr>
              <a:buSzPts val="1400"/>
              <a:buNone/>
              <a:defRPr sz="1400">
                <a:solidFill>
                  <a:schemeClr val="lt2"/>
                </a:solidFill>
              </a:defRPr>
            </a:lvl3pPr>
            <a:lvl4pPr lvl="3" algn="ctr">
              <a:spcBef>
                <a:spcPts val="0"/>
              </a:spcBef>
              <a:spcAft>
                <a:spcPts val="0"/>
              </a:spcAft>
              <a:buClr>
                <a:schemeClr val="lt2"/>
              </a:buClr>
              <a:buSzPts val="1400"/>
              <a:buNone/>
              <a:defRPr sz="1400">
                <a:solidFill>
                  <a:schemeClr val="lt2"/>
                </a:solidFill>
              </a:defRPr>
            </a:lvl4pPr>
            <a:lvl5pPr lvl="4" algn="ctr">
              <a:spcBef>
                <a:spcPts val="0"/>
              </a:spcBef>
              <a:spcAft>
                <a:spcPts val="0"/>
              </a:spcAft>
              <a:buClr>
                <a:schemeClr val="lt2"/>
              </a:buClr>
              <a:buSzPts val="1400"/>
              <a:buNone/>
              <a:defRPr sz="1400">
                <a:solidFill>
                  <a:schemeClr val="lt2"/>
                </a:solidFill>
              </a:defRPr>
            </a:lvl5pPr>
            <a:lvl6pPr lvl="5" algn="ctr">
              <a:spcBef>
                <a:spcPts val="0"/>
              </a:spcBef>
              <a:spcAft>
                <a:spcPts val="0"/>
              </a:spcAft>
              <a:buClr>
                <a:schemeClr val="lt2"/>
              </a:buClr>
              <a:buSzPts val="1400"/>
              <a:buNone/>
              <a:defRPr sz="1400">
                <a:solidFill>
                  <a:schemeClr val="lt2"/>
                </a:solidFill>
              </a:defRPr>
            </a:lvl6pPr>
            <a:lvl7pPr lvl="6" algn="ctr">
              <a:spcBef>
                <a:spcPts val="0"/>
              </a:spcBef>
              <a:spcAft>
                <a:spcPts val="0"/>
              </a:spcAft>
              <a:buClr>
                <a:schemeClr val="lt2"/>
              </a:buClr>
              <a:buSzPts val="1400"/>
              <a:buNone/>
              <a:defRPr sz="1400">
                <a:solidFill>
                  <a:schemeClr val="lt2"/>
                </a:solidFill>
              </a:defRPr>
            </a:lvl7pPr>
            <a:lvl8pPr lvl="7" algn="ctr">
              <a:spcBef>
                <a:spcPts val="0"/>
              </a:spcBef>
              <a:spcAft>
                <a:spcPts val="0"/>
              </a:spcAft>
              <a:buClr>
                <a:schemeClr val="lt2"/>
              </a:buClr>
              <a:buSzPts val="1400"/>
              <a:buNone/>
              <a:defRPr sz="1400">
                <a:solidFill>
                  <a:schemeClr val="lt2"/>
                </a:solidFill>
              </a:defRPr>
            </a:lvl8pPr>
            <a:lvl9pPr lvl="8" algn="ctr">
              <a:spcBef>
                <a:spcPts val="0"/>
              </a:spcBef>
              <a:spcAft>
                <a:spcPts val="0"/>
              </a:spcAft>
              <a:buClr>
                <a:schemeClr val="lt2"/>
              </a:buClr>
              <a:buSzPts val="1400"/>
              <a:buNone/>
              <a:defRPr sz="1400">
                <a:solidFill>
                  <a:schemeClr val="lt2"/>
                </a:solidFill>
              </a:defRPr>
            </a:lvl9pPr>
          </a:lstStyle>
          <a:p/>
        </p:txBody>
      </p:sp>
      <p:sp>
        <p:nvSpPr>
          <p:cNvPr id="840" name="Google Shape;840;p29"/>
          <p:cNvSpPr txBox="1"/>
          <p:nvPr>
            <p:ph idx="6" type="subTitle"/>
          </p:nvPr>
        </p:nvSpPr>
        <p:spPr>
          <a:xfrm>
            <a:off x="3720163" y="2339175"/>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3_1">
    <p:bg>
      <p:bgPr>
        <a:gradFill>
          <a:gsLst>
            <a:gs pos="0">
              <a:srgbClr val="1F1F1F"/>
            </a:gs>
            <a:gs pos="100000">
              <a:srgbClr val="0C343D"/>
            </a:gs>
          </a:gsLst>
          <a:lin ang="0" scaled="0"/>
        </a:gradFill>
      </p:bgPr>
    </p:bg>
    <p:spTree>
      <p:nvGrpSpPr>
        <p:cNvPr id="841" name="Shape 841"/>
        <p:cNvGrpSpPr/>
        <p:nvPr/>
      </p:nvGrpSpPr>
      <p:grpSpPr>
        <a:xfrm>
          <a:off x="0" y="0"/>
          <a:ext cx="0" cy="0"/>
          <a:chOff x="0" y="0"/>
          <a:chExt cx="0" cy="0"/>
        </a:xfrm>
      </p:grpSpPr>
      <p:sp>
        <p:nvSpPr>
          <p:cNvPr id="842" name="Google Shape;842;p30"/>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844" name="Google Shape;844;p30"/>
          <p:cNvGrpSpPr/>
          <p:nvPr/>
        </p:nvGrpSpPr>
        <p:grpSpPr>
          <a:xfrm>
            <a:off x="7680835" y="203543"/>
            <a:ext cx="1235880" cy="910330"/>
            <a:chOff x="7826678" y="316225"/>
            <a:chExt cx="1235880" cy="910330"/>
          </a:xfrm>
        </p:grpSpPr>
        <p:sp>
          <p:nvSpPr>
            <p:cNvPr id="845" name="Google Shape;845;p3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30"/>
          <p:cNvSpPr txBox="1"/>
          <p:nvPr>
            <p:ph idx="2" type="title"/>
          </p:nvPr>
        </p:nvSpPr>
        <p:spPr>
          <a:xfrm>
            <a:off x="1541300" y="240542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6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894" name="Google Shape;894;p30"/>
          <p:cNvSpPr txBox="1"/>
          <p:nvPr>
            <p:ph idx="1" type="subTitle"/>
          </p:nvPr>
        </p:nvSpPr>
        <p:spPr>
          <a:xfrm>
            <a:off x="1224950" y="2740375"/>
            <a:ext cx="22131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895" name="Google Shape;895;p30"/>
          <p:cNvSpPr txBox="1"/>
          <p:nvPr>
            <p:ph idx="3" type="title"/>
          </p:nvPr>
        </p:nvSpPr>
        <p:spPr>
          <a:xfrm>
            <a:off x="6558700" y="240542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6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896" name="Google Shape;896;p30"/>
          <p:cNvSpPr txBox="1"/>
          <p:nvPr>
            <p:ph idx="4" type="subTitle"/>
          </p:nvPr>
        </p:nvSpPr>
        <p:spPr>
          <a:xfrm>
            <a:off x="6216275" y="2740375"/>
            <a:ext cx="22131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897" name="Google Shape;897;p30"/>
          <p:cNvSpPr txBox="1"/>
          <p:nvPr>
            <p:ph idx="5" type="title"/>
          </p:nvPr>
        </p:nvSpPr>
        <p:spPr>
          <a:xfrm>
            <a:off x="4060499" y="240542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6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898" name="Google Shape;898;p30"/>
          <p:cNvSpPr txBox="1"/>
          <p:nvPr>
            <p:ph idx="6" type="subTitle"/>
          </p:nvPr>
        </p:nvSpPr>
        <p:spPr>
          <a:xfrm>
            <a:off x="3720175" y="2740375"/>
            <a:ext cx="22131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3_1_1">
    <p:bg>
      <p:bgPr>
        <a:gradFill>
          <a:gsLst>
            <a:gs pos="0">
              <a:srgbClr val="1F1F1F"/>
            </a:gs>
            <a:gs pos="100000">
              <a:srgbClr val="0C343D"/>
            </a:gs>
          </a:gsLst>
          <a:lin ang="0" scaled="0"/>
        </a:gradFill>
      </p:bgPr>
    </p:bg>
    <p:spTree>
      <p:nvGrpSpPr>
        <p:cNvPr id="899" name="Shape 899"/>
        <p:cNvGrpSpPr/>
        <p:nvPr/>
      </p:nvGrpSpPr>
      <p:grpSpPr>
        <a:xfrm>
          <a:off x="0" y="0"/>
          <a:ext cx="0" cy="0"/>
          <a:chOff x="0" y="0"/>
          <a:chExt cx="0" cy="0"/>
        </a:xfrm>
      </p:grpSpPr>
      <p:sp>
        <p:nvSpPr>
          <p:cNvPr id="900" name="Google Shape;900;p3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902" name="Google Shape;902;p31"/>
          <p:cNvGrpSpPr/>
          <p:nvPr/>
        </p:nvGrpSpPr>
        <p:grpSpPr>
          <a:xfrm>
            <a:off x="7680835" y="203543"/>
            <a:ext cx="1235880" cy="910330"/>
            <a:chOff x="7826678" y="316225"/>
            <a:chExt cx="1235880" cy="910330"/>
          </a:xfrm>
        </p:grpSpPr>
        <p:sp>
          <p:nvSpPr>
            <p:cNvPr id="903" name="Google Shape;903;p3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31"/>
          <p:cNvSpPr txBox="1"/>
          <p:nvPr>
            <p:ph idx="2" type="title"/>
          </p:nvPr>
        </p:nvSpPr>
        <p:spPr>
          <a:xfrm>
            <a:off x="1541300" y="3342250"/>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952" name="Google Shape;952;p31"/>
          <p:cNvSpPr txBox="1"/>
          <p:nvPr>
            <p:ph idx="1" type="subTitle"/>
          </p:nvPr>
        </p:nvSpPr>
        <p:spPr>
          <a:xfrm>
            <a:off x="1224938" y="3743950"/>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0"/>
              </a:spcBef>
              <a:spcAft>
                <a:spcPts val="0"/>
              </a:spcAft>
              <a:buNone/>
              <a:defRPr sz="1400">
                <a:solidFill>
                  <a:schemeClr val="lt2"/>
                </a:solidFill>
              </a:defRPr>
            </a:lvl2pPr>
            <a:lvl3pPr lvl="2" algn="ctr">
              <a:lnSpc>
                <a:spcPct val="100000"/>
              </a:lnSpc>
              <a:spcBef>
                <a:spcPts val="0"/>
              </a:spcBef>
              <a:spcAft>
                <a:spcPts val="0"/>
              </a:spcAft>
              <a:buNone/>
              <a:defRPr sz="1400">
                <a:solidFill>
                  <a:schemeClr val="lt2"/>
                </a:solidFill>
              </a:defRPr>
            </a:lvl3pPr>
            <a:lvl4pPr lvl="3" algn="ctr">
              <a:lnSpc>
                <a:spcPct val="100000"/>
              </a:lnSpc>
              <a:spcBef>
                <a:spcPts val="0"/>
              </a:spcBef>
              <a:spcAft>
                <a:spcPts val="0"/>
              </a:spcAft>
              <a:buNone/>
              <a:defRPr sz="1400">
                <a:solidFill>
                  <a:schemeClr val="lt2"/>
                </a:solidFill>
              </a:defRPr>
            </a:lvl4pPr>
            <a:lvl5pPr lvl="4" algn="ctr">
              <a:lnSpc>
                <a:spcPct val="100000"/>
              </a:lnSpc>
              <a:spcBef>
                <a:spcPts val="0"/>
              </a:spcBef>
              <a:spcAft>
                <a:spcPts val="0"/>
              </a:spcAft>
              <a:buNone/>
              <a:defRPr sz="1400">
                <a:solidFill>
                  <a:schemeClr val="lt2"/>
                </a:solidFill>
              </a:defRPr>
            </a:lvl5pPr>
            <a:lvl6pPr lvl="5" algn="ctr">
              <a:lnSpc>
                <a:spcPct val="100000"/>
              </a:lnSpc>
              <a:spcBef>
                <a:spcPts val="0"/>
              </a:spcBef>
              <a:spcAft>
                <a:spcPts val="0"/>
              </a:spcAft>
              <a:buNone/>
              <a:defRPr sz="1400">
                <a:solidFill>
                  <a:schemeClr val="lt2"/>
                </a:solidFill>
              </a:defRPr>
            </a:lvl6pPr>
            <a:lvl7pPr lvl="6" algn="ctr">
              <a:lnSpc>
                <a:spcPct val="100000"/>
              </a:lnSpc>
              <a:spcBef>
                <a:spcPts val="0"/>
              </a:spcBef>
              <a:spcAft>
                <a:spcPts val="0"/>
              </a:spcAft>
              <a:buNone/>
              <a:defRPr sz="1400">
                <a:solidFill>
                  <a:schemeClr val="lt2"/>
                </a:solidFill>
              </a:defRPr>
            </a:lvl7pPr>
            <a:lvl8pPr lvl="7" algn="ctr">
              <a:lnSpc>
                <a:spcPct val="100000"/>
              </a:lnSpc>
              <a:spcBef>
                <a:spcPts val="0"/>
              </a:spcBef>
              <a:spcAft>
                <a:spcPts val="0"/>
              </a:spcAft>
              <a:buNone/>
              <a:defRPr sz="1400">
                <a:solidFill>
                  <a:schemeClr val="lt2"/>
                </a:solidFill>
              </a:defRPr>
            </a:lvl8pPr>
            <a:lvl9pPr lvl="8" algn="ctr">
              <a:lnSpc>
                <a:spcPct val="100000"/>
              </a:lnSpc>
              <a:spcBef>
                <a:spcPts val="0"/>
              </a:spcBef>
              <a:spcAft>
                <a:spcPts val="0"/>
              </a:spcAft>
              <a:buNone/>
              <a:defRPr sz="1400">
                <a:solidFill>
                  <a:schemeClr val="lt2"/>
                </a:solidFill>
              </a:defRPr>
            </a:lvl9pPr>
          </a:lstStyle>
          <a:p/>
        </p:txBody>
      </p:sp>
      <p:sp>
        <p:nvSpPr>
          <p:cNvPr id="953" name="Google Shape;953;p31"/>
          <p:cNvSpPr txBox="1"/>
          <p:nvPr>
            <p:ph idx="3" type="title"/>
          </p:nvPr>
        </p:nvSpPr>
        <p:spPr>
          <a:xfrm>
            <a:off x="6558700" y="3342250"/>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954" name="Google Shape;954;p31"/>
          <p:cNvSpPr txBox="1"/>
          <p:nvPr>
            <p:ph idx="4" type="subTitle"/>
          </p:nvPr>
        </p:nvSpPr>
        <p:spPr>
          <a:xfrm>
            <a:off x="6216263" y="3743950"/>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0"/>
              </a:spcBef>
              <a:spcAft>
                <a:spcPts val="0"/>
              </a:spcAft>
              <a:buNone/>
              <a:defRPr sz="1400">
                <a:solidFill>
                  <a:schemeClr val="lt2"/>
                </a:solidFill>
              </a:defRPr>
            </a:lvl2pPr>
            <a:lvl3pPr lvl="2" algn="ctr">
              <a:lnSpc>
                <a:spcPct val="100000"/>
              </a:lnSpc>
              <a:spcBef>
                <a:spcPts val="0"/>
              </a:spcBef>
              <a:spcAft>
                <a:spcPts val="0"/>
              </a:spcAft>
              <a:buNone/>
              <a:defRPr sz="1400">
                <a:solidFill>
                  <a:schemeClr val="lt2"/>
                </a:solidFill>
              </a:defRPr>
            </a:lvl3pPr>
            <a:lvl4pPr lvl="3" algn="ctr">
              <a:lnSpc>
                <a:spcPct val="100000"/>
              </a:lnSpc>
              <a:spcBef>
                <a:spcPts val="0"/>
              </a:spcBef>
              <a:spcAft>
                <a:spcPts val="0"/>
              </a:spcAft>
              <a:buNone/>
              <a:defRPr sz="1400">
                <a:solidFill>
                  <a:schemeClr val="lt2"/>
                </a:solidFill>
              </a:defRPr>
            </a:lvl4pPr>
            <a:lvl5pPr lvl="4" algn="ctr">
              <a:lnSpc>
                <a:spcPct val="100000"/>
              </a:lnSpc>
              <a:spcBef>
                <a:spcPts val="0"/>
              </a:spcBef>
              <a:spcAft>
                <a:spcPts val="0"/>
              </a:spcAft>
              <a:buNone/>
              <a:defRPr sz="1400">
                <a:solidFill>
                  <a:schemeClr val="lt2"/>
                </a:solidFill>
              </a:defRPr>
            </a:lvl5pPr>
            <a:lvl6pPr lvl="5" algn="ctr">
              <a:lnSpc>
                <a:spcPct val="100000"/>
              </a:lnSpc>
              <a:spcBef>
                <a:spcPts val="0"/>
              </a:spcBef>
              <a:spcAft>
                <a:spcPts val="0"/>
              </a:spcAft>
              <a:buNone/>
              <a:defRPr sz="1400">
                <a:solidFill>
                  <a:schemeClr val="lt2"/>
                </a:solidFill>
              </a:defRPr>
            </a:lvl6pPr>
            <a:lvl7pPr lvl="6" algn="ctr">
              <a:lnSpc>
                <a:spcPct val="100000"/>
              </a:lnSpc>
              <a:spcBef>
                <a:spcPts val="0"/>
              </a:spcBef>
              <a:spcAft>
                <a:spcPts val="0"/>
              </a:spcAft>
              <a:buNone/>
              <a:defRPr sz="1400">
                <a:solidFill>
                  <a:schemeClr val="lt2"/>
                </a:solidFill>
              </a:defRPr>
            </a:lvl7pPr>
            <a:lvl8pPr lvl="7" algn="ctr">
              <a:lnSpc>
                <a:spcPct val="100000"/>
              </a:lnSpc>
              <a:spcBef>
                <a:spcPts val="0"/>
              </a:spcBef>
              <a:spcAft>
                <a:spcPts val="0"/>
              </a:spcAft>
              <a:buNone/>
              <a:defRPr sz="1400">
                <a:solidFill>
                  <a:schemeClr val="lt2"/>
                </a:solidFill>
              </a:defRPr>
            </a:lvl8pPr>
            <a:lvl9pPr lvl="8" algn="ctr">
              <a:lnSpc>
                <a:spcPct val="100000"/>
              </a:lnSpc>
              <a:spcBef>
                <a:spcPts val="0"/>
              </a:spcBef>
              <a:spcAft>
                <a:spcPts val="0"/>
              </a:spcAft>
              <a:buNone/>
              <a:defRPr sz="1400">
                <a:solidFill>
                  <a:schemeClr val="lt2"/>
                </a:solidFill>
              </a:defRPr>
            </a:lvl9pPr>
          </a:lstStyle>
          <a:p/>
        </p:txBody>
      </p:sp>
      <p:sp>
        <p:nvSpPr>
          <p:cNvPr id="955" name="Google Shape;955;p31"/>
          <p:cNvSpPr txBox="1"/>
          <p:nvPr>
            <p:ph idx="5" type="title"/>
          </p:nvPr>
        </p:nvSpPr>
        <p:spPr>
          <a:xfrm>
            <a:off x="4060499" y="3342250"/>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956" name="Google Shape;956;p31"/>
          <p:cNvSpPr txBox="1"/>
          <p:nvPr>
            <p:ph idx="6" type="subTitle"/>
          </p:nvPr>
        </p:nvSpPr>
        <p:spPr>
          <a:xfrm>
            <a:off x="3720163" y="3743950"/>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0"/>
              </a:spcBef>
              <a:spcAft>
                <a:spcPts val="0"/>
              </a:spcAft>
              <a:buNone/>
              <a:defRPr sz="1400">
                <a:solidFill>
                  <a:schemeClr val="lt2"/>
                </a:solidFill>
              </a:defRPr>
            </a:lvl2pPr>
            <a:lvl3pPr lvl="2" algn="ctr">
              <a:lnSpc>
                <a:spcPct val="100000"/>
              </a:lnSpc>
              <a:spcBef>
                <a:spcPts val="0"/>
              </a:spcBef>
              <a:spcAft>
                <a:spcPts val="0"/>
              </a:spcAft>
              <a:buNone/>
              <a:defRPr sz="1400">
                <a:solidFill>
                  <a:schemeClr val="lt2"/>
                </a:solidFill>
              </a:defRPr>
            </a:lvl3pPr>
            <a:lvl4pPr lvl="3" algn="ctr">
              <a:lnSpc>
                <a:spcPct val="100000"/>
              </a:lnSpc>
              <a:spcBef>
                <a:spcPts val="0"/>
              </a:spcBef>
              <a:spcAft>
                <a:spcPts val="0"/>
              </a:spcAft>
              <a:buNone/>
              <a:defRPr sz="1400">
                <a:solidFill>
                  <a:schemeClr val="lt2"/>
                </a:solidFill>
              </a:defRPr>
            </a:lvl4pPr>
            <a:lvl5pPr lvl="4" algn="ctr">
              <a:lnSpc>
                <a:spcPct val="100000"/>
              </a:lnSpc>
              <a:spcBef>
                <a:spcPts val="0"/>
              </a:spcBef>
              <a:spcAft>
                <a:spcPts val="0"/>
              </a:spcAft>
              <a:buNone/>
              <a:defRPr sz="1400">
                <a:solidFill>
                  <a:schemeClr val="lt2"/>
                </a:solidFill>
              </a:defRPr>
            </a:lvl5pPr>
            <a:lvl6pPr lvl="5" algn="ctr">
              <a:lnSpc>
                <a:spcPct val="100000"/>
              </a:lnSpc>
              <a:spcBef>
                <a:spcPts val="0"/>
              </a:spcBef>
              <a:spcAft>
                <a:spcPts val="0"/>
              </a:spcAft>
              <a:buNone/>
              <a:defRPr sz="1400">
                <a:solidFill>
                  <a:schemeClr val="lt2"/>
                </a:solidFill>
              </a:defRPr>
            </a:lvl6pPr>
            <a:lvl7pPr lvl="6" algn="ctr">
              <a:lnSpc>
                <a:spcPct val="100000"/>
              </a:lnSpc>
              <a:spcBef>
                <a:spcPts val="0"/>
              </a:spcBef>
              <a:spcAft>
                <a:spcPts val="0"/>
              </a:spcAft>
              <a:buNone/>
              <a:defRPr sz="1400">
                <a:solidFill>
                  <a:schemeClr val="lt2"/>
                </a:solidFill>
              </a:defRPr>
            </a:lvl7pPr>
            <a:lvl8pPr lvl="7" algn="ctr">
              <a:lnSpc>
                <a:spcPct val="100000"/>
              </a:lnSpc>
              <a:spcBef>
                <a:spcPts val="0"/>
              </a:spcBef>
              <a:spcAft>
                <a:spcPts val="0"/>
              </a:spcAft>
              <a:buNone/>
              <a:defRPr sz="1400">
                <a:solidFill>
                  <a:schemeClr val="lt2"/>
                </a:solidFill>
              </a:defRPr>
            </a:lvl8pPr>
            <a:lvl9pPr lvl="8" algn="ctr">
              <a:lnSpc>
                <a:spcPct val="100000"/>
              </a:lnSpc>
              <a:spcBef>
                <a:spcPts val="0"/>
              </a:spcBef>
              <a:spcAft>
                <a:spcPts val="0"/>
              </a:spcAft>
              <a:buNone/>
              <a:defRPr sz="14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3_1_1_1">
    <p:bg>
      <p:bgPr>
        <a:gradFill>
          <a:gsLst>
            <a:gs pos="0">
              <a:srgbClr val="1F1F1F"/>
            </a:gs>
            <a:gs pos="100000">
              <a:srgbClr val="0C343D"/>
            </a:gs>
          </a:gsLst>
          <a:lin ang="0" scaled="0"/>
        </a:gradFill>
      </p:bgPr>
    </p:bg>
    <p:spTree>
      <p:nvGrpSpPr>
        <p:cNvPr id="957" name="Shape 957"/>
        <p:cNvGrpSpPr/>
        <p:nvPr/>
      </p:nvGrpSpPr>
      <p:grpSpPr>
        <a:xfrm>
          <a:off x="0" y="0"/>
          <a:ext cx="0" cy="0"/>
          <a:chOff x="0" y="0"/>
          <a:chExt cx="0" cy="0"/>
        </a:xfrm>
      </p:grpSpPr>
      <p:sp>
        <p:nvSpPr>
          <p:cNvPr id="958" name="Google Shape;958;p32"/>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960" name="Google Shape;960;p32"/>
          <p:cNvGrpSpPr/>
          <p:nvPr/>
        </p:nvGrpSpPr>
        <p:grpSpPr>
          <a:xfrm>
            <a:off x="7680835" y="203543"/>
            <a:ext cx="1235880" cy="910330"/>
            <a:chOff x="7826678" y="316225"/>
            <a:chExt cx="1235880" cy="910330"/>
          </a:xfrm>
        </p:grpSpPr>
        <p:sp>
          <p:nvSpPr>
            <p:cNvPr id="961" name="Google Shape;961;p3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32"/>
          <p:cNvSpPr txBox="1"/>
          <p:nvPr>
            <p:ph idx="2" type="title"/>
          </p:nvPr>
        </p:nvSpPr>
        <p:spPr>
          <a:xfrm>
            <a:off x="5236490" y="3507000"/>
            <a:ext cx="1539300" cy="4017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i="0" sz="1800">
                <a:solidFill>
                  <a:schemeClr val="dk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010" name="Google Shape;1010;p32"/>
          <p:cNvSpPr txBox="1"/>
          <p:nvPr>
            <p:ph idx="1" type="subTitle"/>
          </p:nvPr>
        </p:nvSpPr>
        <p:spPr>
          <a:xfrm>
            <a:off x="5236490" y="3832500"/>
            <a:ext cx="2213100" cy="549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None/>
              <a:defRPr sz="1400">
                <a:solidFill>
                  <a:schemeClr val="dk1"/>
                </a:solidFill>
              </a:defRPr>
            </a:lvl1pPr>
            <a:lvl2pPr lvl="1">
              <a:lnSpc>
                <a:spcPct val="100000"/>
              </a:lnSpc>
              <a:spcBef>
                <a:spcPts val="0"/>
              </a:spcBef>
              <a:spcAft>
                <a:spcPts val="0"/>
              </a:spcAft>
              <a:buNone/>
              <a:defRPr sz="1400">
                <a:solidFill>
                  <a:schemeClr val="dk1"/>
                </a:solidFill>
              </a:defRPr>
            </a:lvl2pPr>
            <a:lvl3pPr lvl="2">
              <a:lnSpc>
                <a:spcPct val="100000"/>
              </a:lnSpc>
              <a:spcBef>
                <a:spcPts val="0"/>
              </a:spcBef>
              <a:spcAft>
                <a:spcPts val="0"/>
              </a:spcAft>
              <a:buNone/>
              <a:defRPr sz="1400">
                <a:solidFill>
                  <a:schemeClr val="dk1"/>
                </a:solidFill>
              </a:defRPr>
            </a:lvl3pPr>
            <a:lvl4pPr lvl="3">
              <a:lnSpc>
                <a:spcPct val="100000"/>
              </a:lnSpc>
              <a:spcBef>
                <a:spcPts val="0"/>
              </a:spcBef>
              <a:spcAft>
                <a:spcPts val="0"/>
              </a:spcAft>
              <a:buNone/>
              <a:defRPr sz="1400">
                <a:solidFill>
                  <a:schemeClr val="dk1"/>
                </a:solidFill>
              </a:defRPr>
            </a:lvl4pPr>
            <a:lvl5pPr lvl="4">
              <a:lnSpc>
                <a:spcPct val="100000"/>
              </a:lnSpc>
              <a:spcBef>
                <a:spcPts val="0"/>
              </a:spcBef>
              <a:spcAft>
                <a:spcPts val="0"/>
              </a:spcAft>
              <a:buNone/>
              <a:defRPr sz="1400">
                <a:solidFill>
                  <a:schemeClr val="dk1"/>
                </a:solidFill>
              </a:defRPr>
            </a:lvl5pPr>
            <a:lvl6pPr lvl="5">
              <a:lnSpc>
                <a:spcPct val="100000"/>
              </a:lnSpc>
              <a:spcBef>
                <a:spcPts val="0"/>
              </a:spcBef>
              <a:spcAft>
                <a:spcPts val="0"/>
              </a:spcAft>
              <a:buNone/>
              <a:defRPr sz="1400">
                <a:solidFill>
                  <a:schemeClr val="dk1"/>
                </a:solidFill>
              </a:defRPr>
            </a:lvl6pPr>
            <a:lvl7pPr lvl="6">
              <a:lnSpc>
                <a:spcPct val="100000"/>
              </a:lnSpc>
              <a:spcBef>
                <a:spcPts val="0"/>
              </a:spcBef>
              <a:spcAft>
                <a:spcPts val="0"/>
              </a:spcAft>
              <a:buNone/>
              <a:defRPr sz="1400">
                <a:solidFill>
                  <a:schemeClr val="dk1"/>
                </a:solidFill>
              </a:defRPr>
            </a:lvl7pPr>
            <a:lvl8pPr lvl="7">
              <a:lnSpc>
                <a:spcPct val="100000"/>
              </a:lnSpc>
              <a:spcBef>
                <a:spcPts val="0"/>
              </a:spcBef>
              <a:spcAft>
                <a:spcPts val="0"/>
              </a:spcAft>
              <a:buNone/>
              <a:defRPr sz="1400">
                <a:solidFill>
                  <a:schemeClr val="dk1"/>
                </a:solidFill>
              </a:defRPr>
            </a:lvl8pPr>
            <a:lvl9pPr lvl="8">
              <a:lnSpc>
                <a:spcPct val="100000"/>
              </a:lnSpc>
              <a:spcBef>
                <a:spcPts val="0"/>
              </a:spcBef>
              <a:spcAft>
                <a:spcPts val="0"/>
              </a:spcAft>
              <a:buNone/>
              <a:defRPr sz="1400">
                <a:solidFill>
                  <a:schemeClr val="dk1"/>
                </a:solidFill>
              </a:defRPr>
            </a:lvl9pPr>
          </a:lstStyle>
          <a:p/>
        </p:txBody>
      </p:sp>
      <p:sp>
        <p:nvSpPr>
          <p:cNvPr id="1011" name="Google Shape;1011;p32"/>
          <p:cNvSpPr txBox="1"/>
          <p:nvPr>
            <p:ph idx="3" type="title"/>
          </p:nvPr>
        </p:nvSpPr>
        <p:spPr>
          <a:xfrm>
            <a:off x="5236490" y="835875"/>
            <a:ext cx="1539300" cy="4017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i="0" sz="1800">
                <a:solidFill>
                  <a:schemeClr val="dk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012" name="Google Shape;1012;p32"/>
          <p:cNvSpPr txBox="1"/>
          <p:nvPr>
            <p:ph idx="4" type="subTitle"/>
          </p:nvPr>
        </p:nvSpPr>
        <p:spPr>
          <a:xfrm>
            <a:off x="5236500" y="1161375"/>
            <a:ext cx="2213100" cy="3312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None/>
              <a:defRPr sz="1400">
                <a:solidFill>
                  <a:schemeClr val="dk1"/>
                </a:solidFill>
              </a:defRPr>
            </a:lvl1pPr>
            <a:lvl2pPr lvl="1">
              <a:lnSpc>
                <a:spcPct val="100000"/>
              </a:lnSpc>
              <a:spcBef>
                <a:spcPts val="0"/>
              </a:spcBef>
              <a:spcAft>
                <a:spcPts val="0"/>
              </a:spcAft>
              <a:buNone/>
              <a:defRPr sz="1400">
                <a:solidFill>
                  <a:schemeClr val="dk1"/>
                </a:solidFill>
              </a:defRPr>
            </a:lvl2pPr>
            <a:lvl3pPr lvl="2">
              <a:lnSpc>
                <a:spcPct val="100000"/>
              </a:lnSpc>
              <a:spcBef>
                <a:spcPts val="0"/>
              </a:spcBef>
              <a:spcAft>
                <a:spcPts val="0"/>
              </a:spcAft>
              <a:buNone/>
              <a:defRPr sz="1400">
                <a:solidFill>
                  <a:schemeClr val="dk1"/>
                </a:solidFill>
              </a:defRPr>
            </a:lvl3pPr>
            <a:lvl4pPr lvl="3">
              <a:lnSpc>
                <a:spcPct val="100000"/>
              </a:lnSpc>
              <a:spcBef>
                <a:spcPts val="0"/>
              </a:spcBef>
              <a:spcAft>
                <a:spcPts val="0"/>
              </a:spcAft>
              <a:buNone/>
              <a:defRPr sz="1400">
                <a:solidFill>
                  <a:schemeClr val="dk1"/>
                </a:solidFill>
              </a:defRPr>
            </a:lvl4pPr>
            <a:lvl5pPr lvl="4">
              <a:lnSpc>
                <a:spcPct val="100000"/>
              </a:lnSpc>
              <a:spcBef>
                <a:spcPts val="0"/>
              </a:spcBef>
              <a:spcAft>
                <a:spcPts val="0"/>
              </a:spcAft>
              <a:buNone/>
              <a:defRPr sz="1400">
                <a:solidFill>
                  <a:schemeClr val="dk1"/>
                </a:solidFill>
              </a:defRPr>
            </a:lvl5pPr>
            <a:lvl6pPr lvl="5">
              <a:lnSpc>
                <a:spcPct val="100000"/>
              </a:lnSpc>
              <a:spcBef>
                <a:spcPts val="0"/>
              </a:spcBef>
              <a:spcAft>
                <a:spcPts val="0"/>
              </a:spcAft>
              <a:buNone/>
              <a:defRPr sz="1400">
                <a:solidFill>
                  <a:schemeClr val="dk1"/>
                </a:solidFill>
              </a:defRPr>
            </a:lvl6pPr>
            <a:lvl7pPr lvl="6">
              <a:lnSpc>
                <a:spcPct val="100000"/>
              </a:lnSpc>
              <a:spcBef>
                <a:spcPts val="0"/>
              </a:spcBef>
              <a:spcAft>
                <a:spcPts val="0"/>
              </a:spcAft>
              <a:buNone/>
              <a:defRPr sz="1400">
                <a:solidFill>
                  <a:schemeClr val="dk1"/>
                </a:solidFill>
              </a:defRPr>
            </a:lvl7pPr>
            <a:lvl8pPr lvl="7">
              <a:lnSpc>
                <a:spcPct val="100000"/>
              </a:lnSpc>
              <a:spcBef>
                <a:spcPts val="0"/>
              </a:spcBef>
              <a:spcAft>
                <a:spcPts val="0"/>
              </a:spcAft>
              <a:buNone/>
              <a:defRPr sz="1400">
                <a:solidFill>
                  <a:schemeClr val="dk1"/>
                </a:solidFill>
              </a:defRPr>
            </a:lvl8pPr>
            <a:lvl9pPr lvl="8">
              <a:lnSpc>
                <a:spcPct val="100000"/>
              </a:lnSpc>
              <a:spcBef>
                <a:spcPts val="0"/>
              </a:spcBef>
              <a:spcAft>
                <a:spcPts val="0"/>
              </a:spcAft>
              <a:buNone/>
              <a:defRPr sz="1400">
                <a:solidFill>
                  <a:schemeClr val="dk1"/>
                </a:solidFill>
              </a:defRPr>
            </a:lvl9pPr>
          </a:lstStyle>
          <a:p/>
        </p:txBody>
      </p:sp>
      <p:sp>
        <p:nvSpPr>
          <p:cNvPr id="1013" name="Google Shape;1013;p32"/>
          <p:cNvSpPr txBox="1"/>
          <p:nvPr>
            <p:ph idx="5" type="title"/>
          </p:nvPr>
        </p:nvSpPr>
        <p:spPr>
          <a:xfrm>
            <a:off x="5236490" y="2231600"/>
            <a:ext cx="1539300" cy="4017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i="0" sz="1800">
                <a:solidFill>
                  <a:schemeClr val="dk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014" name="Google Shape;1014;p32"/>
          <p:cNvSpPr txBox="1"/>
          <p:nvPr>
            <p:ph idx="6" type="subTitle"/>
          </p:nvPr>
        </p:nvSpPr>
        <p:spPr>
          <a:xfrm>
            <a:off x="3791225" y="2557100"/>
            <a:ext cx="2213100" cy="3312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None/>
              <a:defRPr sz="1400">
                <a:solidFill>
                  <a:schemeClr val="dk1"/>
                </a:solidFill>
              </a:defRPr>
            </a:lvl1pPr>
            <a:lvl2pPr lvl="1">
              <a:lnSpc>
                <a:spcPct val="100000"/>
              </a:lnSpc>
              <a:spcBef>
                <a:spcPts val="0"/>
              </a:spcBef>
              <a:spcAft>
                <a:spcPts val="0"/>
              </a:spcAft>
              <a:buNone/>
              <a:defRPr sz="1400">
                <a:solidFill>
                  <a:schemeClr val="dk1"/>
                </a:solidFill>
              </a:defRPr>
            </a:lvl2pPr>
            <a:lvl3pPr lvl="2">
              <a:lnSpc>
                <a:spcPct val="100000"/>
              </a:lnSpc>
              <a:spcBef>
                <a:spcPts val="0"/>
              </a:spcBef>
              <a:spcAft>
                <a:spcPts val="0"/>
              </a:spcAft>
              <a:buNone/>
              <a:defRPr sz="1400">
                <a:solidFill>
                  <a:schemeClr val="dk1"/>
                </a:solidFill>
              </a:defRPr>
            </a:lvl3pPr>
            <a:lvl4pPr lvl="3">
              <a:lnSpc>
                <a:spcPct val="100000"/>
              </a:lnSpc>
              <a:spcBef>
                <a:spcPts val="0"/>
              </a:spcBef>
              <a:spcAft>
                <a:spcPts val="0"/>
              </a:spcAft>
              <a:buNone/>
              <a:defRPr sz="1400">
                <a:solidFill>
                  <a:schemeClr val="dk1"/>
                </a:solidFill>
              </a:defRPr>
            </a:lvl4pPr>
            <a:lvl5pPr lvl="4">
              <a:lnSpc>
                <a:spcPct val="100000"/>
              </a:lnSpc>
              <a:spcBef>
                <a:spcPts val="0"/>
              </a:spcBef>
              <a:spcAft>
                <a:spcPts val="0"/>
              </a:spcAft>
              <a:buNone/>
              <a:defRPr sz="1400">
                <a:solidFill>
                  <a:schemeClr val="dk1"/>
                </a:solidFill>
              </a:defRPr>
            </a:lvl5pPr>
            <a:lvl6pPr lvl="5">
              <a:lnSpc>
                <a:spcPct val="100000"/>
              </a:lnSpc>
              <a:spcBef>
                <a:spcPts val="0"/>
              </a:spcBef>
              <a:spcAft>
                <a:spcPts val="0"/>
              </a:spcAft>
              <a:buNone/>
              <a:defRPr sz="1400">
                <a:solidFill>
                  <a:schemeClr val="dk1"/>
                </a:solidFill>
              </a:defRPr>
            </a:lvl6pPr>
            <a:lvl7pPr lvl="6">
              <a:lnSpc>
                <a:spcPct val="100000"/>
              </a:lnSpc>
              <a:spcBef>
                <a:spcPts val="0"/>
              </a:spcBef>
              <a:spcAft>
                <a:spcPts val="0"/>
              </a:spcAft>
              <a:buNone/>
              <a:defRPr sz="1400">
                <a:solidFill>
                  <a:schemeClr val="dk1"/>
                </a:solidFill>
              </a:defRPr>
            </a:lvl7pPr>
            <a:lvl8pPr lvl="7">
              <a:lnSpc>
                <a:spcPct val="100000"/>
              </a:lnSpc>
              <a:spcBef>
                <a:spcPts val="0"/>
              </a:spcBef>
              <a:spcAft>
                <a:spcPts val="0"/>
              </a:spcAft>
              <a:buNone/>
              <a:defRPr sz="1400">
                <a:solidFill>
                  <a:schemeClr val="dk1"/>
                </a:solidFill>
              </a:defRPr>
            </a:lvl8pPr>
            <a:lvl9pPr lvl="8">
              <a:lnSpc>
                <a:spcPct val="100000"/>
              </a:lnSpc>
              <a:spcBef>
                <a:spcPts val="0"/>
              </a:spcBef>
              <a:spcAft>
                <a:spcPts val="0"/>
              </a:spcAft>
              <a:buNone/>
              <a:defRPr sz="14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2">
    <p:bg>
      <p:bgPr>
        <a:gradFill>
          <a:gsLst>
            <a:gs pos="0">
              <a:srgbClr val="1F1F1F"/>
            </a:gs>
            <a:gs pos="100000">
              <a:srgbClr val="0C343D"/>
            </a:gs>
          </a:gsLst>
          <a:lin ang="0" scaled="0"/>
        </a:gradFill>
      </p:bgPr>
    </p:bg>
    <p:spTree>
      <p:nvGrpSpPr>
        <p:cNvPr id="1015" name="Shape 1015"/>
        <p:cNvGrpSpPr/>
        <p:nvPr/>
      </p:nvGrpSpPr>
      <p:grpSpPr>
        <a:xfrm>
          <a:off x="0" y="0"/>
          <a:ext cx="0" cy="0"/>
          <a:chOff x="0" y="0"/>
          <a:chExt cx="0" cy="0"/>
        </a:xfrm>
      </p:grpSpPr>
      <p:sp>
        <p:nvSpPr>
          <p:cNvPr id="1016" name="Google Shape;1016;p3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018" name="Google Shape;1018;p33"/>
          <p:cNvGrpSpPr/>
          <p:nvPr/>
        </p:nvGrpSpPr>
        <p:grpSpPr>
          <a:xfrm>
            <a:off x="7680835" y="203543"/>
            <a:ext cx="1235880" cy="910330"/>
            <a:chOff x="7826678" y="316225"/>
            <a:chExt cx="1235880" cy="910330"/>
          </a:xfrm>
        </p:grpSpPr>
        <p:sp>
          <p:nvSpPr>
            <p:cNvPr id="1019" name="Google Shape;1019;p3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33"/>
          <p:cNvSpPr txBox="1"/>
          <p:nvPr>
            <p:ph idx="1" type="subTitle"/>
          </p:nvPr>
        </p:nvSpPr>
        <p:spPr>
          <a:xfrm>
            <a:off x="1264788" y="1409500"/>
            <a:ext cx="4472700" cy="396300"/>
          </a:xfrm>
          <a:prstGeom prst="rect">
            <a:avLst/>
          </a:prstGeom>
        </p:spPr>
        <p:txBody>
          <a:bodyPr anchorCtr="0" anchor="t" bIns="91425" lIns="91425" spcFirstLastPara="1" rIns="91425" wrap="square" tIns="91425">
            <a:noAutofit/>
          </a:bodyPr>
          <a:lstStyle>
            <a:lvl1pPr indent="0" lvl="0" marL="0" marR="0">
              <a:lnSpc>
                <a:spcPct val="115000"/>
              </a:lnSpc>
              <a:spcBef>
                <a:spcPts val="0"/>
              </a:spcBef>
              <a:spcAft>
                <a:spcPts val="0"/>
              </a:spcAft>
              <a:buNone/>
              <a:defRPr sz="1400">
                <a:solidFill>
                  <a:schemeClr val="accent6"/>
                </a:solidFill>
              </a:defRPr>
            </a:lvl1pPr>
            <a:lvl2pPr lvl="1">
              <a:spcBef>
                <a:spcPts val="1600"/>
              </a:spcBef>
              <a:spcAft>
                <a:spcPts val="0"/>
              </a:spcAft>
              <a:buNone/>
              <a:defRPr sz="1400">
                <a:solidFill>
                  <a:schemeClr val="accent6"/>
                </a:solidFill>
              </a:defRPr>
            </a:lvl2pPr>
            <a:lvl3pPr lvl="2">
              <a:spcBef>
                <a:spcPts val="1600"/>
              </a:spcBef>
              <a:spcAft>
                <a:spcPts val="0"/>
              </a:spcAft>
              <a:buNone/>
              <a:defRPr sz="1400">
                <a:solidFill>
                  <a:schemeClr val="accent6"/>
                </a:solidFill>
              </a:defRPr>
            </a:lvl3pPr>
            <a:lvl4pPr lvl="3">
              <a:spcBef>
                <a:spcPts val="1600"/>
              </a:spcBef>
              <a:spcAft>
                <a:spcPts val="0"/>
              </a:spcAft>
              <a:buNone/>
              <a:defRPr sz="1400">
                <a:solidFill>
                  <a:schemeClr val="accent6"/>
                </a:solidFill>
              </a:defRPr>
            </a:lvl4pPr>
            <a:lvl5pPr lvl="4">
              <a:spcBef>
                <a:spcPts val="1600"/>
              </a:spcBef>
              <a:spcAft>
                <a:spcPts val="0"/>
              </a:spcAft>
              <a:buNone/>
              <a:defRPr sz="1400">
                <a:solidFill>
                  <a:schemeClr val="accent6"/>
                </a:solidFill>
              </a:defRPr>
            </a:lvl5pPr>
            <a:lvl6pPr lvl="5">
              <a:spcBef>
                <a:spcPts val="1600"/>
              </a:spcBef>
              <a:spcAft>
                <a:spcPts val="0"/>
              </a:spcAft>
              <a:buNone/>
              <a:defRPr sz="1400">
                <a:solidFill>
                  <a:schemeClr val="accent6"/>
                </a:solidFill>
              </a:defRPr>
            </a:lvl6pPr>
            <a:lvl7pPr lvl="6">
              <a:spcBef>
                <a:spcPts val="1600"/>
              </a:spcBef>
              <a:spcAft>
                <a:spcPts val="0"/>
              </a:spcAft>
              <a:buNone/>
              <a:defRPr sz="1400">
                <a:solidFill>
                  <a:schemeClr val="accent6"/>
                </a:solidFill>
              </a:defRPr>
            </a:lvl7pPr>
            <a:lvl8pPr lvl="7">
              <a:spcBef>
                <a:spcPts val="1600"/>
              </a:spcBef>
              <a:spcAft>
                <a:spcPts val="0"/>
              </a:spcAft>
              <a:buNone/>
              <a:defRPr sz="1400">
                <a:solidFill>
                  <a:schemeClr val="accent6"/>
                </a:solidFill>
              </a:defRPr>
            </a:lvl8pPr>
            <a:lvl9pPr lvl="8">
              <a:spcBef>
                <a:spcPts val="1600"/>
              </a:spcBef>
              <a:spcAft>
                <a:spcPts val="1600"/>
              </a:spcAft>
              <a:buNone/>
              <a:defRPr sz="1400">
                <a:solidFill>
                  <a:schemeClr val="accent6"/>
                </a:solidFill>
              </a:defRPr>
            </a:lvl9pPr>
          </a:lstStyle>
          <a:p/>
        </p:txBody>
      </p:sp>
      <p:sp>
        <p:nvSpPr>
          <p:cNvPr id="1068" name="Google Shape;1068;p33"/>
          <p:cNvSpPr txBox="1"/>
          <p:nvPr>
            <p:ph idx="2" type="subTitle"/>
          </p:nvPr>
        </p:nvSpPr>
        <p:spPr>
          <a:xfrm>
            <a:off x="2335625" y="2628636"/>
            <a:ext cx="4472700" cy="396300"/>
          </a:xfrm>
          <a:prstGeom prst="rect">
            <a:avLst/>
          </a:prstGeom>
          <a:noFill/>
        </p:spPr>
        <p:txBody>
          <a:bodyPr anchorCtr="0" anchor="t" bIns="91425" lIns="91425" spcFirstLastPara="1" rIns="91425" wrap="square" tIns="91425">
            <a:noAutofit/>
          </a:bodyPr>
          <a:lstStyle>
            <a:lvl1pPr indent="0" lvl="0" marL="0" marR="0" algn="ctr">
              <a:lnSpc>
                <a:spcPct val="115000"/>
              </a:lnSpc>
              <a:spcBef>
                <a:spcPts val="0"/>
              </a:spcBef>
              <a:spcAft>
                <a:spcPts val="0"/>
              </a:spcAft>
              <a:buNone/>
              <a:defRPr sz="1400">
                <a:solidFill>
                  <a:schemeClr val="accent6"/>
                </a:solidFill>
              </a:defRPr>
            </a:lvl1pPr>
            <a:lvl2pPr lvl="1" algn="ctr">
              <a:spcBef>
                <a:spcPts val="1600"/>
              </a:spcBef>
              <a:spcAft>
                <a:spcPts val="0"/>
              </a:spcAft>
              <a:buNone/>
              <a:defRPr>
                <a:solidFill>
                  <a:schemeClr val="accent6"/>
                </a:solidFill>
              </a:defRPr>
            </a:lvl2pPr>
            <a:lvl3pPr lvl="2" algn="ctr">
              <a:spcBef>
                <a:spcPts val="1600"/>
              </a:spcBef>
              <a:spcAft>
                <a:spcPts val="0"/>
              </a:spcAft>
              <a:buNone/>
              <a:defRPr>
                <a:solidFill>
                  <a:schemeClr val="accent6"/>
                </a:solidFill>
              </a:defRPr>
            </a:lvl3pPr>
            <a:lvl4pPr lvl="3" algn="ctr">
              <a:spcBef>
                <a:spcPts val="1600"/>
              </a:spcBef>
              <a:spcAft>
                <a:spcPts val="0"/>
              </a:spcAft>
              <a:buNone/>
              <a:defRPr>
                <a:solidFill>
                  <a:schemeClr val="accent6"/>
                </a:solidFill>
              </a:defRPr>
            </a:lvl4pPr>
            <a:lvl5pPr lvl="4" algn="ctr">
              <a:spcBef>
                <a:spcPts val="1600"/>
              </a:spcBef>
              <a:spcAft>
                <a:spcPts val="0"/>
              </a:spcAft>
              <a:buNone/>
              <a:defRPr>
                <a:solidFill>
                  <a:schemeClr val="accent6"/>
                </a:solidFill>
              </a:defRPr>
            </a:lvl5pPr>
            <a:lvl6pPr lvl="5" algn="ctr">
              <a:spcBef>
                <a:spcPts val="1600"/>
              </a:spcBef>
              <a:spcAft>
                <a:spcPts val="0"/>
              </a:spcAft>
              <a:buNone/>
              <a:defRPr>
                <a:solidFill>
                  <a:schemeClr val="accent6"/>
                </a:solidFill>
              </a:defRPr>
            </a:lvl6pPr>
            <a:lvl7pPr lvl="6" algn="ctr">
              <a:spcBef>
                <a:spcPts val="1600"/>
              </a:spcBef>
              <a:spcAft>
                <a:spcPts val="0"/>
              </a:spcAft>
              <a:buNone/>
              <a:defRPr>
                <a:solidFill>
                  <a:schemeClr val="accent6"/>
                </a:solidFill>
              </a:defRPr>
            </a:lvl7pPr>
            <a:lvl8pPr lvl="7" algn="ctr">
              <a:spcBef>
                <a:spcPts val="1600"/>
              </a:spcBef>
              <a:spcAft>
                <a:spcPts val="0"/>
              </a:spcAft>
              <a:buNone/>
              <a:defRPr>
                <a:solidFill>
                  <a:schemeClr val="accent6"/>
                </a:solidFill>
              </a:defRPr>
            </a:lvl8pPr>
            <a:lvl9pPr lvl="8" algn="ctr">
              <a:spcBef>
                <a:spcPts val="1600"/>
              </a:spcBef>
              <a:spcAft>
                <a:spcPts val="1600"/>
              </a:spcAft>
              <a:buNone/>
              <a:defRPr>
                <a:solidFill>
                  <a:schemeClr val="accent6"/>
                </a:solidFill>
              </a:defRPr>
            </a:lvl9pPr>
          </a:lstStyle>
          <a:p/>
        </p:txBody>
      </p:sp>
      <p:sp>
        <p:nvSpPr>
          <p:cNvPr id="1069" name="Google Shape;1069;p33"/>
          <p:cNvSpPr txBox="1"/>
          <p:nvPr>
            <p:ph idx="3" type="subTitle"/>
          </p:nvPr>
        </p:nvSpPr>
        <p:spPr>
          <a:xfrm>
            <a:off x="3415563" y="3788300"/>
            <a:ext cx="4472700" cy="3963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400">
                <a:solidFill>
                  <a:schemeClr val="accent6"/>
                </a:solidFill>
              </a:defRPr>
            </a:lvl1pPr>
            <a:lvl2pPr lvl="1" algn="r">
              <a:spcBef>
                <a:spcPts val="1600"/>
              </a:spcBef>
              <a:spcAft>
                <a:spcPts val="0"/>
              </a:spcAft>
              <a:buNone/>
              <a:defRPr sz="1400">
                <a:solidFill>
                  <a:schemeClr val="accent6"/>
                </a:solidFill>
              </a:defRPr>
            </a:lvl2pPr>
            <a:lvl3pPr lvl="2" algn="r">
              <a:spcBef>
                <a:spcPts val="1600"/>
              </a:spcBef>
              <a:spcAft>
                <a:spcPts val="0"/>
              </a:spcAft>
              <a:buNone/>
              <a:defRPr sz="1400">
                <a:solidFill>
                  <a:schemeClr val="accent6"/>
                </a:solidFill>
              </a:defRPr>
            </a:lvl3pPr>
            <a:lvl4pPr lvl="3" algn="r">
              <a:spcBef>
                <a:spcPts val="1600"/>
              </a:spcBef>
              <a:spcAft>
                <a:spcPts val="0"/>
              </a:spcAft>
              <a:buNone/>
              <a:defRPr sz="1400">
                <a:solidFill>
                  <a:schemeClr val="accent6"/>
                </a:solidFill>
              </a:defRPr>
            </a:lvl4pPr>
            <a:lvl5pPr lvl="4" algn="r">
              <a:spcBef>
                <a:spcPts val="1600"/>
              </a:spcBef>
              <a:spcAft>
                <a:spcPts val="0"/>
              </a:spcAft>
              <a:buNone/>
              <a:defRPr sz="1400">
                <a:solidFill>
                  <a:schemeClr val="accent6"/>
                </a:solidFill>
              </a:defRPr>
            </a:lvl5pPr>
            <a:lvl6pPr lvl="5" algn="r">
              <a:spcBef>
                <a:spcPts val="1600"/>
              </a:spcBef>
              <a:spcAft>
                <a:spcPts val="0"/>
              </a:spcAft>
              <a:buNone/>
              <a:defRPr sz="1400">
                <a:solidFill>
                  <a:schemeClr val="accent6"/>
                </a:solidFill>
              </a:defRPr>
            </a:lvl6pPr>
            <a:lvl7pPr lvl="6" algn="r">
              <a:spcBef>
                <a:spcPts val="1600"/>
              </a:spcBef>
              <a:spcAft>
                <a:spcPts val="0"/>
              </a:spcAft>
              <a:buNone/>
              <a:defRPr sz="1400">
                <a:solidFill>
                  <a:schemeClr val="accent6"/>
                </a:solidFill>
              </a:defRPr>
            </a:lvl7pPr>
            <a:lvl8pPr lvl="7" algn="r">
              <a:spcBef>
                <a:spcPts val="1600"/>
              </a:spcBef>
              <a:spcAft>
                <a:spcPts val="0"/>
              </a:spcAft>
              <a:buNone/>
              <a:defRPr sz="1400">
                <a:solidFill>
                  <a:schemeClr val="accent6"/>
                </a:solidFill>
              </a:defRPr>
            </a:lvl8pPr>
            <a:lvl9pPr lvl="8" algn="r">
              <a:spcBef>
                <a:spcPts val="1600"/>
              </a:spcBef>
              <a:spcAft>
                <a:spcPts val="1600"/>
              </a:spcAft>
              <a:buNone/>
              <a:defRPr sz="1400">
                <a:solidFill>
                  <a:schemeClr val="accent6"/>
                </a:solidFill>
              </a:defRPr>
            </a:lvl9pPr>
          </a:lstStyle>
          <a:p/>
        </p:txBody>
      </p:sp>
      <p:sp>
        <p:nvSpPr>
          <p:cNvPr id="1070" name="Google Shape;1070;p33"/>
          <p:cNvSpPr txBox="1"/>
          <p:nvPr>
            <p:ph hasCustomPrompt="1" idx="4" type="title"/>
          </p:nvPr>
        </p:nvSpPr>
        <p:spPr>
          <a:xfrm>
            <a:off x="1264788" y="828750"/>
            <a:ext cx="4472700" cy="697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071" name="Google Shape;1071;p33"/>
          <p:cNvSpPr txBox="1"/>
          <p:nvPr>
            <p:ph hasCustomPrompt="1" idx="5" type="title"/>
          </p:nvPr>
        </p:nvSpPr>
        <p:spPr>
          <a:xfrm>
            <a:off x="2335625" y="2027893"/>
            <a:ext cx="4472700" cy="69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072" name="Google Shape;1072;p33"/>
          <p:cNvSpPr txBox="1"/>
          <p:nvPr>
            <p:ph hasCustomPrompt="1" idx="6" type="title"/>
          </p:nvPr>
        </p:nvSpPr>
        <p:spPr>
          <a:xfrm>
            <a:off x="3415563" y="3227121"/>
            <a:ext cx="4472700" cy="697800"/>
          </a:xfrm>
          <a:prstGeom prst="rect">
            <a:avLst/>
          </a:prstGeom>
        </p:spPr>
        <p:txBody>
          <a:bodyPr anchorCtr="0" anchor="b" bIns="91425" lIns="91425" spcFirstLastPara="1" rIns="91425" wrap="square" tIns="91425">
            <a:noAutofit/>
          </a:bodyPr>
          <a:lstStyle>
            <a:lvl1pPr indent="0" lvl="0" marL="0" marR="0" algn="r">
              <a:lnSpc>
                <a:spcPct val="100000"/>
              </a:lnSpc>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gradFill>
          <a:gsLst>
            <a:gs pos="0">
              <a:srgbClr val="1F1F1F"/>
            </a:gs>
            <a:gs pos="100000">
              <a:srgbClr val="0C343D"/>
            </a:gs>
          </a:gsLst>
          <a:lin ang="0" scaled="0"/>
        </a:gradFill>
      </p:bgPr>
    </p:bg>
    <p:spTree>
      <p:nvGrpSpPr>
        <p:cNvPr id="1073" name="Shape 1073"/>
        <p:cNvGrpSpPr/>
        <p:nvPr/>
      </p:nvGrpSpPr>
      <p:grpSpPr>
        <a:xfrm>
          <a:off x="0" y="0"/>
          <a:ext cx="0" cy="0"/>
          <a:chOff x="0" y="0"/>
          <a:chExt cx="0" cy="0"/>
        </a:xfrm>
      </p:grpSpPr>
      <p:sp>
        <p:nvSpPr>
          <p:cNvPr id="1074" name="Google Shape;1074;p3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76" name="Google Shape;1076;p34"/>
          <p:cNvSpPr txBox="1"/>
          <p:nvPr>
            <p:ph idx="1" type="subTitle"/>
          </p:nvPr>
        </p:nvSpPr>
        <p:spPr>
          <a:xfrm>
            <a:off x="1856819" y="12425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077" name="Google Shape;1077;p34"/>
          <p:cNvSpPr txBox="1"/>
          <p:nvPr>
            <p:ph idx="2" type="subTitle"/>
          </p:nvPr>
        </p:nvSpPr>
        <p:spPr>
          <a:xfrm>
            <a:off x="1683306" y="1557925"/>
            <a:ext cx="26325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078" name="Google Shape;1078;p34"/>
          <p:cNvSpPr txBox="1"/>
          <p:nvPr>
            <p:ph idx="3" type="subTitle"/>
          </p:nvPr>
        </p:nvSpPr>
        <p:spPr>
          <a:xfrm>
            <a:off x="5001788" y="12425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079" name="Google Shape;1079;p34"/>
          <p:cNvSpPr txBox="1"/>
          <p:nvPr>
            <p:ph idx="4" type="subTitle"/>
          </p:nvPr>
        </p:nvSpPr>
        <p:spPr>
          <a:xfrm>
            <a:off x="4853175" y="1557925"/>
            <a:ext cx="25827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080" name="Google Shape;1080;p34"/>
          <p:cNvSpPr txBox="1"/>
          <p:nvPr>
            <p:ph idx="5" type="subTitle"/>
          </p:nvPr>
        </p:nvSpPr>
        <p:spPr>
          <a:xfrm>
            <a:off x="1856819" y="33540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081" name="Google Shape;1081;p34"/>
          <p:cNvSpPr txBox="1"/>
          <p:nvPr>
            <p:ph idx="6" type="subTitle"/>
          </p:nvPr>
        </p:nvSpPr>
        <p:spPr>
          <a:xfrm>
            <a:off x="1683300" y="3677125"/>
            <a:ext cx="26325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082" name="Google Shape;1082;p34"/>
          <p:cNvSpPr txBox="1"/>
          <p:nvPr>
            <p:ph idx="7" type="subTitle"/>
          </p:nvPr>
        </p:nvSpPr>
        <p:spPr>
          <a:xfrm>
            <a:off x="5001788" y="33540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083" name="Google Shape;1083;p34"/>
          <p:cNvSpPr txBox="1"/>
          <p:nvPr>
            <p:ph idx="8" type="subTitle"/>
          </p:nvPr>
        </p:nvSpPr>
        <p:spPr>
          <a:xfrm>
            <a:off x="4853176" y="3677125"/>
            <a:ext cx="25827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1084" name="Google Shape;1084;p34"/>
          <p:cNvGrpSpPr/>
          <p:nvPr/>
        </p:nvGrpSpPr>
        <p:grpSpPr>
          <a:xfrm>
            <a:off x="7680835" y="203543"/>
            <a:ext cx="1235880" cy="910330"/>
            <a:chOff x="7826678" y="316225"/>
            <a:chExt cx="1235880" cy="910330"/>
          </a:xfrm>
        </p:grpSpPr>
        <p:sp>
          <p:nvSpPr>
            <p:cNvPr id="1085" name="Google Shape;1085;p3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3">
    <p:bg>
      <p:bgPr>
        <a:gradFill>
          <a:gsLst>
            <a:gs pos="0">
              <a:srgbClr val="1F1F1F"/>
            </a:gs>
            <a:gs pos="100000">
              <a:srgbClr val="0C343D"/>
            </a:gs>
          </a:gsLst>
          <a:lin ang="0" scaled="0"/>
        </a:gradFill>
      </p:bgPr>
    </p:bg>
    <p:spTree>
      <p:nvGrpSpPr>
        <p:cNvPr id="1133" name="Shape 1133"/>
        <p:cNvGrpSpPr/>
        <p:nvPr/>
      </p:nvGrpSpPr>
      <p:grpSpPr>
        <a:xfrm>
          <a:off x="0" y="0"/>
          <a:ext cx="0" cy="0"/>
          <a:chOff x="0" y="0"/>
          <a:chExt cx="0" cy="0"/>
        </a:xfrm>
      </p:grpSpPr>
      <p:sp>
        <p:nvSpPr>
          <p:cNvPr id="1134" name="Google Shape;1134;p3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6" name="Google Shape;1136;p35"/>
          <p:cNvSpPr txBox="1"/>
          <p:nvPr>
            <p:ph idx="1" type="subTitle"/>
          </p:nvPr>
        </p:nvSpPr>
        <p:spPr>
          <a:xfrm>
            <a:off x="1571969" y="1289388"/>
            <a:ext cx="2285400" cy="4455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137" name="Google Shape;1137;p35"/>
          <p:cNvSpPr txBox="1"/>
          <p:nvPr>
            <p:ph idx="2" type="subTitle"/>
          </p:nvPr>
        </p:nvSpPr>
        <p:spPr>
          <a:xfrm>
            <a:off x="1572000" y="1604738"/>
            <a:ext cx="2285400" cy="492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138" name="Google Shape;1138;p35"/>
          <p:cNvSpPr txBox="1"/>
          <p:nvPr>
            <p:ph idx="3" type="subTitle"/>
          </p:nvPr>
        </p:nvSpPr>
        <p:spPr>
          <a:xfrm>
            <a:off x="5610588" y="2165975"/>
            <a:ext cx="2285400" cy="445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139" name="Google Shape;1139;p35"/>
          <p:cNvSpPr txBox="1"/>
          <p:nvPr>
            <p:ph idx="4" type="subTitle"/>
          </p:nvPr>
        </p:nvSpPr>
        <p:spPr>
          <a:xfrm>
            <a:off x="5610625" y="2481325"/>
            <a:ext cx="2285400" cy="492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140" name="Google Shape;1140;p35"/>
          <p:cNvSpPr txBox="1"/>
          <p:nvPr>
            <p:ph idx="5" type="subTitle"/>
          </p:nvPr>
        </p:nvSpPr>
        <p:spPr>
          <a:xfrm>
            <a:off x="1247969" y="2170013"/>
            <a:ext cx="2285400" cy="4455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141" name="Google Shape;1141;p35"/>
          <p:cNvSpPr txBox="1"/>
          <p:nvPr>
            <p:ph idx="6" type="subTitle"/>
          </p:nvPr>
        </p:nvSpPr>
        <p:spPr>
          <a:xfrm>
            <a:off x="1248000" y="2493063"/>
            <a:ext cx="2285400" cy="492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142" name="Google Shape;1142;p35"/>
          <p:cNvSpPr txBox="1"/>
          <p:nvPr>
            <p:ph idx="7" type="subTitle"/>
          </p:nvPr>
        </p:nvSpPr>
        <p:spPr>
          <a:xfrm>
            <a:off x="5286588" y="3038750"/>
            <a:ext cx="2285400" cy="445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143" name="Google Shape;1143;p35"/>
          <p:cNvSpPr txBox="1"/>
          <p:nvPr>
            <p:ph idx="8" type="subTitle"/>
          </p:nvPr>
        </p:nvSpPr>
        <p:spPr>
          <a:xfrm>
            <a:off x="5286625" y="3361800"/>
            <a:ext cx="2285400" cy="492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1144" name="Google Shape;1144;p35"/>
          <p:cNvGrpSpPr/>
          <p:nvPr/>
        </p:nvGrpSpPr>
        <p:grpSpPr>
          <a:xfrm>
            <a:off x="7680835" y="203543"/>
            <a:ext cx="1235880" cy="910330"/>
            <a:chOff x="7826678" y="316225"/>
            <a:chExt cx="1235880" cy="910330"/>
          </a:xfrm>
        </p:grpSpPr>
        <p:sp>
          <p:nvSpPr>
            <p:cNvPr id="1145" name="Google Shape;1145;p3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BLANK_1_1_1_3_1">
    <p:bg>
      <p:bgPr>
        <a:gradFill>
          <a:gsLst>
            <a:gs pos="0">
              <a:srgbClr val="1F1F1F"/>
            </a:gs>
            <a:gs pos="100000">
              <a:srgbClr val="0C343D"/>
            </a:gs>
          </a:gsLst>
          <a:lin ang="0" scaled="0"/>
        </a:gradFill>
      </p:bgPr>
    </p:bg>
    <p:spTree>
      <p:nvGrpSpPr>
        <p:cNvPr id="1193" name="Shape 1193"/>
        <p:cNvGrpSpPr/>
        <p:nvPr/>
      </p:nvGrpSpPr>
      <p:grpSpPr>
        <a:xfrm>
          <a:off x="0" y="0"/>
          <a:ext cx="0" cy="0"/>
          <a:chOff x="0" y="0"/>
          <a:chExt cx="0" cy="0"/>
        </a:xfrm>
      </p:grpSpPr>
      <p:sp>
        <p:nvSpPr>
          <p:cNvPr id="1194" name="Google Shape;1194;p3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6" name="Google Shape;1196;p36"/>
          <p:cNvSpPr txBox="1"/>
          <p:nvPr>
            <p:ph idx="1" type="subTitle"/>
          </p:nvPr>
        </p:nvSpPr>
        <p:spPr>
          <a:xfrm>
            <a:off x="1453485"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197" name="Google Shape;1197;p36"/>
          <p:cNvSpPr txBox="1"/>
          <p:nvPr>
            <p:ph idx="2" type="subTitle"/>
          </p:nvPr>
        </p:nvSpPr>
        <p:spPr>
          <a:xfrm>
            <a:off x="14535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198" name="Google Shape;1198;p36"/>
          <p:cNvSpPr txBox="1"/>
          <p:nvPr>
            <p:ph idx="3" type="subTitle"/>
          </p:nvPr>
        </p:nvSpPr>
        <p:spPr>
          <a:xfrm>
            <a:off x="4671658"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199" name="Google Shape;1199;p36"/>
          <p:cNvSpPr txBox="1"/>
          <p:nvPr>
            <p:ph idx="4" type="subTitle"/>
          </p:nvPr>
        </p:nvSpPr>
        <p:spPr>
          <a:xfrm>
            <a:off x="4671673"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00" name="Google Shape;1200;p36"/>
          <p:cNvSpPr txBox="1"/>
          <p:nvPr>
            <p:ph idx="5" type="subTitle"/>
          </p:nvPr>
        </p:nvSpPr>
        <p:spPr>
          <a:xfrm>
            <a:off x="3062559"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01" name="Google Shape;1201;p36"/>
          <p:cNvSpPr txBox="1"/>
          <p:nvPr>
            <p:ph idx="6" type="subTitle"/>
          </p:nvPr>
        </p:nvSpPr>
        <p:spPr>
          <a:xfrm>
            <a:off x="3062572"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02" name="Google Shape;1202;p36"/>
          <p:cNvSpPr txBox="1"/>
          <p:nvPr>
            <p:ph idx="7" type="subTitle"/>
          </p:nvPr>
        </p:nvSpPr>
        <p:spPr>
          <a:xfrm>
            <a:off x="6280787"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03" name="Google Shape;1203;p36"/>
          <p:cNvSpPr txBox="1"/>
          <p:nvPr>
            <p:ph idx="8" type="subTitle"/>
          </p:nvPr>
        </p:nvSpPr>
        <p:spPr>
          <a:xfrm>
            <a:off x="62808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1204" name="Google Shape;1204;p36"/>
          <p:cNvGrpSpPr/>
          <p:nvPr/>
        </p:nvGrpSpPr>
        <p:grpSpPr>
          <a:xfrm>
            <a:off x="7680835" y="203543"/>
            <a:ext cx="1235880" cy="910330"/>
            <a:chOff x="7826678" y="316225"/>
            <a:chExt cx="1235880" cy="910330"/>
          </a:xfrm>
        </p:grpSpPr>
        <p:sp>
          <p:nvSpPr>
            <p:cNvPr id="1205" name="Google Shape;1205;p3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BLANK_1_1_1_3_1_1">
    <p:bg>
      <p:bgPr>
        <a:gradFill>
          <a:gsLst>
            <a:gs pos="0">
              <a:srgbClr val="1F1F1F"/>
            </a:gs>
            <a:gs pos="100000">
              <a:srgbClr val="0C343D"/>
            </a:gs>
          </a:gsLst>
          <a:lin ang="0" scaled="0"/>
        </a:gradFill>
      </p:bgPr>
    </p:bg>
    <p:spTree>
      <p:nvGrpSpPr>
        <p:cNvPr id="1253" name="Shape 1253"/>
        <p:cNvGrpSpPr/>
        <p:nvPr/>
      </p:nvGrpSpPr>
      <p:grpSpPr>
        <a:xfrm>
          <a:off x="0" y="0"/>
          <a:ext cx="0" cy="0"/>
          <a:chOff x="0" y="0"/>
          <a:chExt cx="0" cy="0"/>
        </a:xfrm>
      </p:grpSpPr>
      <p:sp>
        <p:nvSpPr>
          <p:cNvPr id="1254" name="Google Shape;1254;p3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56" name="Google Shape;1256;p37"/>
          <p:cNvSpPr txBox="1"/>
          <p:nvPr>
            <p:ph idx="1" type="subTitle"/>
          </p:nvPr>
        </p:nvSpPr>
        <p:spPr>
          <a:xfrm>
            <a:off x="1301085"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57" name="Google Shape;1257;p37"/>
          <p:cNvSpPr txBox="1"/>
          <p:nvPr>
            <p:ph idx="2" type="subTitle"/>
          </p:nvPr>
        </p:nvSpPr>
        <p:spPr>
          <a:xfrm>
            <a:off x="13011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58" name="Google Shape;1258;p37"/>
          <p:cNvSpPr txBox="1"/>
          <p:nvPr>
            <p:ph idx="3" type="subTitle"/>
          </p:nvPr>
        </p:nvSpPr>
        <p:spPr>
          <a:xfrm>
            <a:off x="4519258"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59" name="Google Shape;1259;p37"/>
          <p:cNvSpPr txBox="1"/>
          <p:nvPr>
            <p:ph idx="4" type="subTitle"/>
          </p:nvPr>
        </p:nvSpPr>
        <p:spPr>
          <a:xfrm>
            <a:off x="4519273"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60" name="Google Shape;1260;p37"/>
          <p:cNvSpPr txBox="1"/>
          <p:nvPr>
            <p:ph idx="5" type="subTitle"/>
          </p:nvPr>
        </p:nvSpPr>
        <p:spPr>
          <a:xfrm>
            <a:off x="2910159"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61" name="Google Shape;1261;p37"/>
          <p:cNvSpPr txBox="1"/>
          <p:nvPr>
            <p:ph idx="6" type="subTitle"/>
          </p:nvPr>
        </p:nvSpPr>
        <p:spPr>
          <a:xfrm>
            <a:off x="2910172"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62" name="Google Shape;1262;p37"/>
          <p:cNvSpPr txBox="1"/>
          <p:nvPr>
            <p:ph idx="7" type="subTitle"/>
          </p:nvPr>
        </p:nvSpPr>
        <p:spPr>
          <a:xfrm>
            <a:off x="6128387"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63" name="Google Shape;1263;p37"/>
          <p:cNvSpPr txBox="1"/>
          <p:nvPr>
            <p:ph idx="8" type="subTitle"/>
          </p:nvPr>
        </p:nvSpPr>
        <p:spPr>
          <a:xfrm>
            <a:off x="61284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1264" name="Google Shape;1264;p37"/>
          <p:cNvGrpSpPr/>
          <p:nvPr/>
        </p:nvGrpSpPr>
        <p:grpSpPr>
          <a:xfrm>
            <a:off x="7680835" y="203543"/>
            <a:ext cx="1235880" cy="910330"/>
            <a:chOff x="7826678" y="316225"/>
            <a:chExt cx="1235880" cy="910330"/>
          </a:xfrm>
        </p:grpSpPr>
        <p:sp>
          <p:nvSpPr>
            <p:cNvPr id="1265" name="Google Shape;1265;p3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
    <p:bg>
      <p:bgPr>
        <a:gradFill>
          <a:gsLst>
            <a:gs pos="0">
              <a:srgbClr val="1F1F1F"/>
            </a:gs>
            <a:gs pos="100000">
              <a:srgbClr val="0C343D"/>
            </a:gs>
          </a:gsLst>
          <a:lin ang="0" scaled="0"/>
        </a:gradFill>
      </p:bgPr>
    </p:bg>
    <p:spTree>
      <p:nvGrpSpPr>
        <p:cNvPr id="1313" name="Shape 1313"/>
        <p:cNvGrpSpPr/>
        <p:nvPr/>
      </p:nvGrpSpPr>
      <p:grpSpPr>
        <a:xfrm>
          <a:off x="0" y="0"/>
          <a:ext cx="0" cy="0"/>
          <a:chOff x="0" y="0"/>
          <a:chExt cx="0" cy="0"/>
        </a:xfrm>
      </p:grpSpPr>
      <p:sp>
        <p:nvSpPr>
          <p:cNvPr id="1314" name="Google Shape;1314;p3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16" name="Google Shape;1316;p38"/>
          <p:cNvSpPr txBox="1"/>
          <p:nvPr>
            <p:ph idx="1" type="subTitle"/>
          </p:nvPr>
        </p:nvSpPr>
        <p:spPr>
          <a:xfrm>
            <a:off x="1774700" y="25303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317" name="Google Shape;1317;p38"/>
          <p:cNvSpPr txBox="1"/>
          <p:nvPr>
            <p:ph idx="2" type="subTitle"/>
          </p:nvPr>
        </p:nvSpPr>
        <p:spPr>
          <a:xfrm>
            <a:off x="1774650" y="3558900"/>
            <a:ext cx="22854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accent5"/>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318" name="Google Shape;1318;p38"/>
          <p:cNvSpPr txBox="1"/>
          <p:nvPr>
            <p:ph idx="3" type="subTitle"/>
          </p:nvPr>
        </p:nvSpPr>
        <p:spPr>
          <a:xfrm>
            <a:off x="5592852" y="25303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319" name="Google Shape;1319;p38"/>
          <p:cNvSpPr txBox="1"/>
          <p:nvPr>
            <p:ph idx="4" type="subTitle"/>
          </p:nvPr>
        </p:nvSpPr>
        <p:spPr>
          <a:xfrm>
            <a:off x="5592850" y="3558900"/>
            <a:ext cx="22854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accent5"/>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1320" name="Google Shape;1320;p38"/>
          <p:cNvGrpSpPr/>
          <p:nvPr/>
        </p:nvGrpSpPr>
        <p:grpSpPr>
          <a:xfrm>
            <a:off x="7680835" y="203543"/>
            <a:ext cx="1235880" cy="910330"/>
            <a:chOff x="7826678" y="316225"/>
            <a:chExt cx="1235880" cy="910330"/>
          </a:xfrm>
        </p:grpSpPr>
        <p:sp>
          <p:nvSpPr>
            <p:cNvPr id="1321" name="Google Shape;1321;p3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2_1">
    <p:bg>
      <p:bgPr>
        <a:gradFill>
          <a:gsLst>
            <a:gs pos="0">
              <a:srgbClr val="1F1F1F"/>
            </a:gs>
            <a:gs pos="100000">
              <a:srgbClr val="0C343D"/>
            </a:gs>
          </a:gsLst>
          <a:lin ang="0" scaled="0"/>
        </a:gradFill>
      </p:bgPr>
    </p:bg>
    <p:spTree>
      <p:nvGrpSpPr>
        <p:cNvPr id="1369" name="Shape 1369"/>
        <p:cNvGrpSpPr/>
        <p:nvPr/>
      </p:nvGrpSpPr>
      <p:grpSpPr>
        <a:xfrm>
          <a:off x="0" y="0"/>
          <a:ext cx="0" cy="0"/>
          <a:chOff x="0" y="0"/>
          <a:chExt cx="0" cy="0"/>
        </a:xfrm>
      </p:grpSpPr>
      <p:sp>
        <p:nvSpPr>
          <p:cNvPr id="1370" name="Google Shape;1370;p3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72" name="Google Shape;1372;p39"/>
          <p:cNvSpPr txBox="1"/>
          <p:nvPr>
            <p:ph idx="1" type="subTitle"/>
          </p:nvPr>
        </p:nvSpPr>
        <p:spPr>
          <a:xfrm>
            <a:off x="1204024" y="1869925"/>
            <a:ext cx="28659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373" name="Google Shape;1373;p39"/>
          <p:cNvSpPr txBox="1"/>
          <p:nvPr>
            <p:ph idx="2" type="subTitle"/>
          </p:nvPr>
        </p:nvSpPr>
        <p:spPr>
          <a:xfrm>
            <a:off x="1203988" y="2571325"/>
            <a:ext cx="2865900" cy="165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lt2"/>
                </a:solidFill>
              </a:defRPr>
            </a:lvl1pPr>
            <a:lvl2pPr lvl="1" algn="ctr">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374" name="Google Shape;1374;p39"/>
          <p:cNvSpPr txBox="1"/>
          <p:nvPr>
            <p:ph idx="3" type="subTitle"/>
          </p:nvPr>
        </p:nvSpPr>
        <p:spPr>
          <a:xfrm>
            <a:off x="5062630" y="1869925"/>
            <a:ext cx="28659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sz="3600">
                <a:solidFill>
                  <a:schemeClr val="dk1"/>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375" name="Google Shape;1375;p39"/>
          <p:cNvSpPr txBox="1"/>
          <p:nvPr>
            <p:ph idx="4" type="subTitle"/>
          </p:nvPr>
        </p:nvSpPr>
        <p:spPr>
          <a:xfrm>
            <a:off x="5062625" y="2571325"/>
            <a:ext cx="2865900" cy="165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dk1"/>
                </a:solidFill>
              </a:defRPr>
            </a:lvl1pPr>
            <a:lvl2pPr lvl="1" algn="ctr">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1376" name="Google Shape;1376;p39"/>
          <p:cNvGrpSpPr/>
          <p:nvPr/>
        </p:nvGrpSpPr>
        <p:grpSpPr>
          <a:xfrm>
            <a:off x="7680835" y="203543"/>
            <a:ext cx="1235880" cy="910330"/>
            <a:chOff x="7826678" y="316225"/>
            <a:chExt cx="1235880" cy="910330"/>
          </a:xfrm>
        </p:grpSpPr>
        <p:sp>
          <p:nvSpPr>
            <p:cNvPr id="1377" name="Google Shape;1377;p3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_1_1_2_1_1">
    <p:bg>
      <p:bgPr>
        <a:gradFill>
          <a:gsLst>
            <a:gs pos="0">
              <a:srgbClr val="1F1F1F"/>
            </a:gs>
            <a:gs pos="100000">
              <a:srgbClr val="0C343D"/>
            </a:gs>
          </a:gsLst>
          <a:lin ang="0" scaled="0"/>
        </a:gradFill>
      </p:bgPr>
    </p:bg>
    <p:spTree>
      <p:nvGrpSpPr>
        <p:cNvPr id="1425" name="Shape 1425"/>
        <p:cNvGrpSpPr/>
        <p:nvPr/>
      </p:nvGrpSpPr>
      <p:grpSpPr>
        <a:xfrm>
          <a:off x="0" y="0"/>
          <a:ext cx="0" cy="0"/>
          <a:chOff x="0" y="0"/>
          <a:chExt cx="0" cy="0"/>
        </a:xfrm>
      </p:grpSpPr>
      <p:sp>
        <p:nvSpPr>
          <p:cNvPr id="1426" name="Google Shape;1426;p40"/>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0"/>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28" name="Google Shape;1428;p40"/>
          <p:cNvSpPr txBox="1"/>
          <p:nvPr>
            <p:ph idx="1" type="subTitle"/>
          </p:nvPr>
        </p:nvSpPr>
        <p:spPr>
          <a:xfrm>
            <a:off x="1774700" y="1982775"/>
            <a:ext cx="2285400" cy="714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429" name="Google Shape;1429;p40"/>
          <p:cNvSpPr txBox="1"/>
          <p:nvPr>
            <p:ph idx="2" type="subTitle"/>
          </p:nvPr>
        </p:nvSpPr>
        <p:spPr>
          <a:xfrm>
            <a:off x="17746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430" name="Google Shape;1430;p40"/>
          <p:cNvSpPr txBox="1"/>
          <p:nvPr>
            <p:ph idx="3" type="subTitle"/>
          </p:nvPr>
        </p:nvSpPr>
        <p:spPr>
          <a:xfrm>
            <a:off x="5592851" y="1982775"/>
            <a:ext cx="2285400" cy="714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431" name="Google Shape;1431;p40"/>
          <p:cNvSpPr txBox="1"/>
          <p:nvPr>
            <p:ph idx="4" type="subTitle"/>
          </p:nvPr>
        </p:nvSpPr>
        <p:spPr>
          <a:xfrm>
            <a:off x="55928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1432" name="Google Shape;1432;p40"/>
          <p:cNvGrpSpPr/>
          <p:nvPr/>
        </p:nvGrpSpPr>
        <p:grpSpPr>
          <a:xfrm>
            <a:off x="7680835" y="203543"/>
            <a:ext cx="1235880" cy="910330"/>
            <a:chOff x="7826678" y="316225"/>
            <a:chExt cx="1235880" cy="910330"/>
          </a:xfrm>
        </p:grpSpPr>
        <p:sp>
          <p:nvSpPr>
            <p:cNvPr id="1433" name="Google Shape;1433;p4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BLANK_1_1_1_2_1_1_1">
    <p:bg>
      <p:bgPr>
        <a:gradFill>
          <a:gsLst>
            <a:gs pos="0">
              <a:srgbClr val="1F1F1F"/>
            </a:gs>
            <a:gs pos="100000">
              <a:srgbClr val="0C343D"/>
            </a:gs>
          </a:gsLst>
          <a:lin ang="0" scaled="0"/>
        </a:gradFill>
      </p:bgPr>
    </p:bg>
    <p:spTree>
      <p:nvGrpSpPr>
        <p:cNvPr id="1481" name="Shape 1481"/>
        <p:cNvGrpSpPr/>
        <p:nvPr/>
      </p:nvGrpSpPr>
      <p:grpSpPr>
        <a:xfrm>
          <a:off x="0" y="0"/>
          <a:ext cx="0" cy="0"/>
          <a:chOff x="0" y="0"/>
          <a:chExt cx="0" cy="0"/>
        </a:xfrm>
      </p:grpSpPr>
      <p:sp>
        <p:nvSpPr>
          <p:cNvPr id="1482" name="Google Shape;1482;p4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84" name="Google Shape;1484;p41"/>
          <p:cNvSpPr txBox="1"/>
          <p:nvPr>
            <p:ph idx="1" type="subTitle"/>
          </p:nvPr>
        </p:nvSpPr>
        <p:spPr>
          <a:xfrm>
            <a:off x="17746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485" name="Google Shape;1485;p41"/>
          <p:cNvSpPr txBox="1"/>
          <p:nvPr>
            <p:ph idx="2" type="subTitle"/>
          </p:nvPr>
        </p:nvSpPr>
        <p:spPr>
          <a:xfrm>
            <a:off x="55928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1486" name="Google Shape;1486;p41"/>
          <p:cNvGrpSpPr/>
          <p:nvPr/>
        </p:nvGrpSpPr>
        <p:grpSpPr>
          <a:xfrm>
            <a:off x="7680835" y="203543"/>
            <a:ext cx="1235880" cy="910330"/>
            <a:chOff x="7826678" y="316225"/>
            <a:chExt cx="1235880" cy="910330"/>
          </a:xfrm>
        </p:grpSpPr>
        <p:sp>
          <p:nvSpPr>
            <p:cNvPr id="1487" name="Google Shape;1487;p4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gradFill>
          <a:gsLst>
            <a:gs pos="0">
              <a:srgbClr val="1F1F1F"/>
            </a:gs>
            <a:gs pos="100000">
              <a:srgbClr val="0C343D"/>
            </a:gs>
          </a:gsLst>
          <a:lin ang="0" scaled="0"/>
        </a:gradFill>
      </p:bgPr>
    </p:bg>
    <p:spTree>
      <p:nvGrpSpPr>
        <p:cNvPr id="1535" name="Shape 1535"/>
        <p:cNvGrpSpPr/>
        <p:nvPr/>
      </p:nvGrpSpPr>
      <p:grpSpPr>
        <a:xfrm>
          <a:off x="0" y="0"/>
          <a:ext cx="0" cy="0"/>
          <a:chOff x="0" y="0"/>
          <a:chExt cx="0" cy="0"/>
        </a:xfrm>
      </p:grpSpPr>
      <p:sp>
        <p:nvSpPr>
          <p:cNvPr id="1536" name="Google Shape;1536;p42"/>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8" name="Google Shape;1538;p42"/>
          <p:cNvSpPr txBox="1"/>
          <p:nvPr>
            <p:ph idx="2" type="title"/>
          </p:nvPr>
        </p:nvSpPr>
        <p:spPr>
          <a:xfrm>
            <a:off x="1435925" y="141485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539" name="Google Shape;1539;p42"/>
          <p:cNvSpPr txBox="1"/>
          <p:nvPr>
            <p:ph idx="1" type="subTitle"/>
          </p:nvPr>
        </p:nvSpPr>
        <p:spPr>
          <a:xfrm>
            <a:off x="1222025" y="176788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1540" name="Google Shape;1540;p42"/>
          <p:cNvSpPr txBox="1"/>
          <p:nvPr>
            <p:ph idx="3" type="title"/>
          </p:nvPr>
        </p:nvSpPr>
        <p:spPr>
          <a:xfrm>
            <a:off x="6453325" y="141485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541" name="Google Shape;1541;p42"/>
          <p:cNvSpPr txBox="1"/>
          <p:nvPr>
            <p:ph idx="4" type="subTitle"/>
          </p:nvPr>
        </p:nvSpPr>
        <p:spPr>
          <a:xfrm>
            <a:off x="6239425" y="176788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1542" name="Google Shape;1542;p42"/>
          <p:cNvSpPr txBox="1"/>
          <p:nvPr>
            <p:ph idx="5" type="title"/>
          </p:nvPr>
        </p:nvSpPr>
        <p:spPr>
          <a:xfrm>
            <a:off x="3955124" y="2912302"/>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543" name="Google Shape;1543;p42"/>
          <p:cNvSpPr txBox="1"/>
          <p:nvPr>
            <p:ph idx="6" type="subTitle"/>
          </p:nvPr>
        </p:nvSpPr>
        <p:spPr>
          <a:xfrm>
            <a:off x="3741224" y="326215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1544" name="Google Shape;1544;p42"/>
          <p:cNvSpPr txBox="1"/>
          <p:nvPr>
            <p:ph idx="7" type="title"/>
          </p:nvPr>
        </p:nvSpPr>
        <p:spPr>
          <a:xfrm>
            <a:off x="3955124" y="141485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545" name="Google Shape;1545;p42"/>
          <p:cNvSpPr txBox="1"/>
          <p:nvPr>
            <p:ph idx="8" type="subTitle"/>
          </p:nvPr>
        </p:nvSpPr>
        <p:spPr>
          <a:xfrm>
            <a:off x="3741224" y="176788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1546" name="Google Shape;1546;p42"/>
          <p:cNvSpPr txBox="1"/>
          <p:nvPr>
            <p:ph idx="9" type="title"/>
          </p:nvPr>
        </p:nvSpPr>
        <p:spPr>
          <a:xfrm>
            <a:off x="1204475" y="2912306"/>
            <a:ext cx="20022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547" name="Google Shape;1547;p42"/>
          <p:cNvSpPr txBox="1"/>
          <p:nvPr>
            <p:ph idx="13" type="subTitle"/>
          </p:nvPr>
        </p:nvSpPr>
        <p:spPr>
          <a:xfrm>
            <a:off x="1222025" y="326215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1548" name="Google Shape;1548;p42"/>
          <p:cNvSpPr txBox="1"/>
          <p:nvPr>
            <p:ph idx="14" type="title"/>
          </p:nvPr>
        </p:nvSpPr>
        <p:spPr>
          <a:xfrm>
            <a:off x="6453325" y="2912302"/>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549" name="Google Shape;1549;p42"/>
          <p:cNvSpPr txBox="1"/>
          <p:nvPr>
            <p:ph idx="15" type="subTitle"/>
          </p:nvPr>
        </p:nvSpPr>
        <p:spPr>
          <a:xfrm>
            <a:off x="6169225" y="3262151"/>
            <a:ext cx="21075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grpSp>
        <p:nvGrpSpPr>
          <p:cNvPr id="1550" name="Google Shape;1550;p42"/>
          <p:cNvGrpSpPr/>
          <p:nvPr/>
        </p:nvGrpSpPr>
        <p:grpSpPr>
          <a:xfrm>
            <a:off x="7680835" y="203543"/>
            <a:ext cx="1235880" cy="910330"/>
            <a:chOff x="7826678" y="316225"/>
            <a:chExt cx="1235880" cy="910330"/>
          </a:xfrm>
        </p:grpSpPr>
        <p:sp>
          <p:nvSpPr>
            <p:cNvPr id="1551" name="Google Shape;1551;p4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1_1_1_1">
    <p:bg>
      <p:bgPr>
        <a:gradFill>
          <a:gsLst>
            <a:gs pos="0">
              <a:srgbClr val="1F1F1F"/>
            </a:gs>
            <a:gs pos="100000">
              <a:srgbClr val="0C343D"/>
            </a:gs>
          </a:gsLst>
          <a:lin ang="0" scaled="0"/>
        </a:gradFill>
      </p:bgPr>
    </p:bg>
    <p:spTree>
      <p:nvGrpSpPr>
        <p:cNvPr id="1599" name="Shape 1599"/>
        <p:cNvGrpSpPr/>
        <p:nvPr/>
      </p:nvGrpSpPr>
      <p:grpSpPr>
        <a:xfrm>
          <a:off x="0" y="0"/>
          <a:ext cx="0" cy="0"/>
          <a:chOff x="0" y="0"/>
          <a:chExt cx="0" cy="0"/>
        </a:xfrm>
      </p:grpSpPr>
      <p:sp>
        <p:nvSpPr>
          <p:cNvPr id="1600" name="Google Shape;1600;p4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602" name="Google Shape;1602;p43"/>
          <p:cNvGrpSpPr/>
          <p:nvPr/>
        </p:nvGrpSpPr>
        <p:grpSpPr>
          <a:xfrm>
            <a:off x="7680835" y="203543"/>
            <a:ext cx="1235880" cy="910330"/>
            <a:chOff x="7826678" y="316225"/>
            <a:chExt cx="1235880" cy="910330"/>
          </a:xfrm>
        </p:grpSpPr>
        <p:sp>
          <p:nvSpPr>
            <p:cNvPr id="1603" name="Google Shape;1603;p4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1" name="Google Shape;1651;p43"/>
          <p:cNvSpPr txBox="1"/>
          <p:nvPr>
            <p:ph idx="1" type="subTitle"/>
          </p:nvPr>
        </p:nvSpPr>
        <p:spPr>
          <a:xfrm>
            <a:off x="5512450" y="1213975"/>
            <a:ext cx="2617500" cy="2715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p:cSld name="TITLE_ONLY_1">
    <p:bg>
      <p:bgPr>
        <a:gradFill>
          <a:gsLst>
            <a:gs pos="0">
              <a:srgbClr val="1F1F1F"/>
            </a:gs>
            <a:gs pos="100000">
              <a:srgbClr val="0C343D"/>
            </a:gs>
          </a:gsLst>
          <a:lin ang="0" scaled="0"/>
        </a:gradFill>
      </p:bgPr>
    </p:bg>
    <p:spTree>
      <p:nvGrpSpPr>
        <p:cNvPr id="1652" name="Shape 1652"/>
        <p:cNvGrpSpPr/>
        <p:nvPr/>
      </p:nvGrpSpPr>
      <p:grpSpPr>
        <a:xfrm>
          <a:off x="0" y="0"/>
          <a:ext cx="0" cy="0"/>
          <a:chOff x="0" y="0"/>
          <a:chExt cx="0" cy="0"/>
        </a:xfrm>
      </p:grpSpPr>
      <p:sp>
        <p:nvSpPr>
          <p:cNvPr id="1653" name="Google Shape;1653;p44"/>
          <p:cNvSpPr/>
          <p:nvPr/>
        </p:nvSpPr>
        <p:spPr>
          <a:xfrm>
            <a:off x="719300" y="1964425"/>
            <a:ext cx="8424600" cy="263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656" name="Google Shape;1656;p44"/>
          <p:cNvGrpSpPr/>
          <p:nvPr/>
        </p:nvGrpSpPr>
        <p:grpSpPr>
          <a:xfrm>
            <a:off x="7680835" y="203543"/>
            <a:ext cx="1235880" cy="910330"/>
            <a:chOff x="7826678" y="316225"/>
            <a:chExt cx="1235880" cy="910330"/>
          </a:xfrm>
        </p:grpSpPr>
        <p:sp>
          <p:nvSpPr>
            <p:cNvPr id="1657" name="Google Shape;1657;p4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
    <p:spTree>
      <p:nvGrpSpPr>
        <p:cNvPr id="1705" name="Shape 1705"/>
        <p:cNvGrpSpPr/>
        <p:nvPr/>
      </p:nvGrpSpPr>
      <p:grpSpPr>
        <a:xfrm>
          <a:off x="0" y="0"/>
          <a:ext cx="0" cy="0"/>
          <a:chOff x="0" y="0"/>
          <a:chExt cx="0" cy="0"/>
        </a:xfrm>
      </p:grpSpPr>
      <p:sp>
        <p:nvSpPr>
          <p:cNvPr id="1706" name="Google Shape;1706;p45"/>
          <p:cNvSpPr txBox="1"/>
          <p:nvPr>
            <p:ph type="title"/>
          </p:nvPr>
        </p:nvSpPr>
        <p:spPr>
          <a:xfrm>
            <a:off x="3828898" y="1551200"/>
            <a:ext cx="3879300" cy="2041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4800"/>
              <a:buNone/>
              <a:defRPr sz="69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grpSp>
        <p:nvGrpSpPr>
          <p:cNvPr id="1707" name="Google Shape;1707;p45"/>
          <p:cNvGrpSpPr/>
          <p:nvPr/>
        </p:nvGrpSpPr>
        <p:grpSpPr>
          <a:xfrm>
            <a:off x="7680835" y="203543"/>
            <a:ext cx="1235880" cy="910330"/>
            <a:chOff x="7826678" y="316225"/>
            <a:chExt cx="1235880" cy="910330"/>
          </a:xfrm>
        </p:grpSpPr>
        <p:sp>
          <p:nvSpPr>
            <p:cNvPr id="1708" name="Google Shape;1708;p4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
    <p:spTree>
      <p:nvGrpSpPr>
        <p:cNvPr id="1756" name="Shape 1756"/>
        <p:cNvGrpSpPr/>
        <p:nvPr/>
      </p:nvGrpSpPr>
      <p:grpSpPr>
        <a:xfrm>
          <a:off x="0" y="0"/>
          <a:ext cx="0" cy="0"/>
          <a:chOff x="0" y="0"/>
          <a:chExt cx="0" cy="0"/>
        </a:xfrm>
      </p:grpSpPr>
      <p:sp>
        <p:nvSpPr>
          <p:cNvPr id="1757" name="Google Shape;1757;p46"/>
          <p:cNvSpPr txBox="1"/>
          <p:nvPr>
            <p:ph type="title"/>
          </p:nvPr>
        </p:nvSpPr>
        <p:spPr>
          <a:xfrm>
            <a:off x="3924550" y="1896838"/>
            <a:ext cx="3202800" cy="1032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758" name="Google Shape;1758;p46"/>
          <p:cNvGrpSpPr/>
          <p:nvPr/>
        </p:nvGrpSpPr>
        <p:grpSpPr>
          <a:xfrm>
            <a:off x="7680835" y="203543"/>
            <a:ext cx="1235880" cy="910330"/>
            <a:chOff x="7826678" y="316225"/>
            <a:chExt cx="1235880" cy="910330"/>
          </a:xfrm>
        </p:grpSpPr>
        <p:sp>
          <p:nvSpPr>
            <p:cNvPr id="1759" name="Google Shape;1759;p4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46"/>
          <p:cNvSpPr txBox="1"/>
          <p:nvPr>
            <p:ph hasCustomPrompt="1" idx="2" type="title"/>
          </p:nvPr>
        </p:nvSpPr>
        <p:spPr>
          <a:xfrm>
            <a:off x="2110875" y="1973750"/>
            <a:ext cx="1232400" cy="1196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94C3C"/>
              </a:buClr>
              <a:buSzPts val="6000"/>
              <a:buNone/>
              <a:defRPr sz="7200">
                <a:solidFill>
                  <a:schemeClr val="lt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1808" name="Google Shape;1808;p46"/>
          <p:cNvSpPr txBox="1"/>
          <p:nvPr>
            <p:ph idx="1" type="subTitle"/>
          </p:nvPr>
        </p:nvSpPr>
        <p:spPr>
          <a:xfrm>
            <a:off x="3924550" y="2863063"/>
            <a:ext cx="3769800" cy="383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_1">
    <p:spTree>
      <p:nvGrpSpPr>
        <p:cNvPr id="1809" name="Shape 1809"/>
        <p:cNvGrpSpPr/>
        <p:nvPr/>
      </p:nvGrpSpPr>
      <p:grpSpPr>
        <a:xfrm>
          <a:off x="0" y="0"/>
          <a:ext cx="0" cy="0"/>
          <a:chOff x="0" y="0"/>
          <a:chExt cx="0" cy="0"/>
        </a:xfrm>
      </p:grpSpPr>
      <p:sp>
        <p:nvSpPr>
          <p:cNvPr id="1810" name="Google Shape;1810;p47"/>
          <p:cNvSpPr txBox="1"/>
          <p:nvPr>
            <p:ph type="title"/>
          </p:nvPr>
        </p:nvSpPr>
        <p:spPr>
          <a:xfrm>
            <a:off x="3185063" y="2256038"/>
            <a:ext cx="3202800" cy="1032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811" name="Google Shape;1811;p47"/>
          <p:cNvGrpSpPr/>
          <p:nvPr/>
        </p:nvGrpSpPr>
        <p:grpSpPr>
          <a:xfrm>
            <a:off x="7680835" y="203543"/>
            <a:ext cx="1235880" cy="910330"/>
            <a:chOff x="7826678" y="316225"/>
            <a:chExt cx="1235880" cy="910330"/>
          </a:xfrm>
        </p:grpSpPr>
        <p:sp>
          <p:nvSpPr>
            <p:cNvPr id="1812" name="Google Shape;1812;p4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47"/>
          <p:cNvSpPr txBox="1"/>
          <p:nvPr>
            <p:ph hasCustomPrompt="1" idx="2" type="title"/>
          </p:nvPr>
        </p:nvSpPr>
        <p:spPr>
          <a:xfrm>
            <a:off x="2189138" y="1537525"/>
            <a:ext cx="1531200" cy="14862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94C3C"/>
              </a:buClr>
              <a:buSzPts val="6000"/>
              <a:buNone/>
              <a:defRPr sz="96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1861" name="Google Shape;1861;p47"/>
          <p:cNvSpPr txBox="1"/>
          <p:nvPr>
            <p:ph idx="1" type="subTitle"/>
          </p:nvPr>
        </p:nvSpPr>
        <p:spPr>
          <a:xfrm>
            <a:off x="3185063" y="3222263"/>
            <a:ext cx="3769800" cy="383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600"/>
              <a:buNone/>
              <a:defRPr sz="1600">
                <a:solidFill>
                  <a:schemeClr val="lt2"/>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gradFill>
          <a:gsLst>
            <a:gs pos="0">
              <a:srgbClr val="1F1F1F"/>
            </a:gs>
            <a:gs pos="100000">
              <a:srgbClr val="0C343D"/>
            </a:gs>
          </a:gsLst>
          <a:lin ang="0" scaled="0"/>
        </a:gradFill>
      </p:bgPr>
    </p:bg>
    <p:spTree>
      <p:nvGrpSpPr>
        <p:cNvPr id="1862" name="Shape 1862"/>
        <p:cNvGrpSpPr/>
        <p:nvPr/>
      </p:nvGrpSpPr>
      <p:grpSpPr>
        <a:xfrm>
          <a:off x="0" y="0"/>
          <a:ext cx="0" cy="0"/>
          <a:chOff x="0" y="0"/>
          <a:chExt cx="0" cy="0"/>
        </a:xfrm>
      </p:grpSpPr>
      <p:sp>
        <p:nvSpPr>
          <p:cNvPr id="1863" name="Google Shape;1863;p48"/>
          <p:cNvSpPr/>
          <p:nvPr/>
        </p:nvSpPr>
        <p:spPr>
          <a:xfrm rot="5400000">
            <a:off x="-589125" y="214020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txBox="1"/>
          <p:nvPr>
            <p:ph type="ctrTitle"/>
          </p:nvPr>
        </p:nvSpPr>
        <p:spPr>
          <a:xfrm>
            <a:off x="1710975" y="1545450"/>
            <a:ext cx="2980500" cy="2052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65" name="Google Shape;1865;p48"/>
          <p:cNvSpPr txBox="1"/>
          <p:nvPr>
            <p:ph idx="1" type="subTitle"/>
          </p:nvPr>
        </p:nvSpPr>
        <p:spPr>
          <a:xfrm>
            <a:off x="5704550" y="1813975"/>
            <a:ext cx="2723400" cy="1182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grpSp>
        <p:nvGrpSpPr>
          <p:cNvPr id="1866" name="Google Shape;1866;p48"/>
          <p:cNvGrpSpPr/>
          <p:nvPr/>
        </p:nvGrpSpPr>
        <p:grpSpPr>
          <a:xfrm>
            <a:off x="7680835" y="203543"/>
            <a:ext cx="1235880" cy="910330"/>
            <a:chOff x="7826678" y="316225"/>
            <a:chExt cx="1235880" cy="910330"/>
          </a:xfrm>
        </p:grpSpPr>
        <p:sp>
          <p:nvSpPr>
            <p:cNvPr id="1867" name="Google Shape;1867;p4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5" name="Google Shape;1915;p48"/>
          <p:cNvSpPr txBox="1"/>
          <p:nvPr/>
        </p:nvSpPr>
        <p:spPr>
          <a:xfrm>
            <a:off x="5979775" y="3313375"/>
            <a:ext cx="2448600" cy="845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lt2"/>
                </a:solidFill>
                <a:latin typeface="Abel"/>
                <a:ea typeface="Abel"/>
                <a:cs typeface="Abel"/>
                <a:sym typeface="Abel"/>
              </a:rPr>
              <a:t>CREDITS: This presentation template was created by </a:t>
            </a:r>
            <a:r>
              <a:rPr lang="en" sz="1000">
                <a:solidFill>
                  <a:schemeClr val="lt2"/>
                </a:solidFill>
                <a:uFill>
                  <a:noFill/>
                </a:uFill>
                <a:latin typeface="Abel"/>
                <a:ea typeface="Abel"/>
                <a:cs typeface="Abel"/>
                <a:sym typeface="Abel"/>
                <a:hlinkClick r:id="rId2">
                  <a:extLst>
                    <a:ext uri="{A12FA001-AC4F-418D-AE19-62706E023703}">
                      <ahyp:hlinkClr val="tx"/>
                    </a:ext>
                  </a:extLst>
                </a:hlinkClick>
              </a:rPr>
              <a:t>Slidesgo</a:t>
            </a:r>
            <a:r>
              <a:rPr lang="en" sz="1000">
                <a:solidFill>
                  <a:schemeClr val="lt2"/>
                </a:solidFill>
                <a:latin typeface="Abel"/>
                <a:ea typeface="Abel"/>
                <a:cs typeface="Abel"/>
                <a:sym typeface="Abel"/>
              </a:rPr>
              <a:t>, including icons by </a:t>
            </a:r>
            <a:r>
              <a:rPr lang="en" sz="1000">
                <a:solidFill>
                  <a:schemeClr val="lt2"/>
                </a:solidFill>
                <a:uFill>
                  <a:noFill/>
                </a:uFill>
                <a:latin typeface="Abel"/>
                <a:ea typeface="Abel"/>
                <a:cs typeface="Abel"/>
                <a:sym typeface="Abel"/>
                <a:hlinkClick r:id="rId3">
                  <a:extLst>
                    <a:ext uri="{A12FA001-AC4F-418D-AE19-62706E023703}">
                      <ahyp:hlinkClr val="tx"/>
                    </a:ext>
                  </a:extLst>
                </a:hlinkClick>
              </a:rPr>
              <a:t>Flaticon</a:t>
            </a:r>
            <a:r>
              <a:rPr lang="en" sz="1000">
                <a:solidFill>
                  <a:schemeClr val="lt2"/>
                </a:solidFill>
                <a:latin typeface="Abel"/>
                <a:ea typeface="Abel"/>
                <a:cs typeface="Abel"/>
                <a:sym typeface="Abel"/>
              </a:rPr>
              <a:t>, and infographics &amp; images by </a:t>
            </a:r>
            <a:r>
              <a:rPr lang="en" sz="1000">
                <a:solidFill>
                  <a:schemeClr val="lt2"/>
                </a:solidFill>
                <a:uFill>
                  <a:noFill/>
                </a:uFill>
                <a:latin typeface="Abel"/>
                <a:ea typeface="Abel"/>
                <a:cs typeface="Abel"/>
                <a:sym typeface="Abel"/>
                <a:hlinkClick r:id="rId4">
                  <a:extLst>
                    <a:ext uri="{A12FA001-AC4F-418D-AE19-62706E023703}">
                      <ahyp:hlinkClr val="tx"/>
                    </a:ext>
                  </a:extLst>
                </a:hlinkClick>
              </a:rPr>
              <a:t>Freepik</a:t>
            </a:r>
            <a:endParaRPr sz="1000">
              <a:solidFill>
                <a:schemeClr val="lt2"/>
              </a:solidFill>
              <a:latin typeface="Abel"/>
              <a:ea typeface="Abel"/>
              <a:cs typeface="Abel"/>
              <a:sym typeface="Abel"/>
            </a:endParaRPr>
          </a:p>
        </p:txBody>
      </p:sp>
    </p:spTree>
  </p:cSld>
  <p:clrMapOvr>
    <a:masterClrMapping/>
  </p:clrMapOvr>
  <p:extLst>
    <p:ext uri="{DCECCB84-F9BA-43D5-87BE-67443E8EF086}">
      <p15:sldGuideLst>
        <p15:guide id="1" pos="5309">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bg>
      <p:bgPr>
        <a:gradFill>
          <a:gsLst>
            <a:gs pos="0">
              <a:srgbClr val="1F1F1F"/>
            </a:gs>
            <a:gs pos="100000">
              <a:srgbClr val="0C343D"/>
            </a:gs>
          </a:gsLst>
          <a:lin ang="0" scaled="0"/>
        </a:gradFill>
      </p:bgPr>
    </p:bg>
    <p:spTree>
      <p:nvGrpSpPr>
        <p:cNvPr id="1916" name="Shape 1916"/>
        <p:cNvGrpSpPr/>
        <p:nvPr/>
      </p:nvGrpSpPr>
      <p:grpSpPr>
        <a:xfrm>
          <a:off x="0" y="0"/>
          <a:ext cx="0" cy="0"/>
          <a:chOff x="0" y="0"/>
          <a:chExt cx="0" cy="0"/>
        </a:xfrm>
      </p:grpSpPr>
    </p:spTree>
  </p:cSld>
  <p:clrMapOvr>
    <a:masterClrMapping/>
  </p:clrMapOvr>
  <p:extLst>
    <p:ext uri="{DCECCB84-F9BA-43D5-87BE-67443E8EF086}">
      <p15:sldGuideLst>
        <p15:guide id="1" pos="5309">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F1F1F"/>
            </a:gs>
            <a:gs pos="100000">
              <a:srgbClr val="0C343D"/>
            </a:gs>
          </a:gsLst>
          <a:lin ang="0" scaled="0"/>
        </a:gradFill>
      </p:bgPr>
    </p:bg>
    <p:spTree>
      <p:nvGrpSpPr>
        <p:cNvPr id="1920" name="Shape 1920"/>
        <p:cNvGrpSpPr/>
        <p:nvPr/>
      </p:nvGrpSpPr>
      <p:grpSpPr>
        <a:xfrm>
          <a:off x="0" y="0"/>
          <a:ext cx="0" cy="0"/>
          <a:chOff x="0" y="0"/>
          <a:chExt cx="0" cy="0"/>
        </a:xfrm>
      </p:grpSpPr>
      <p:sp>
        <p:nvSpPr>
          <p:cNvPr id="1921" name="Google Shape;1921;p51"/>
          <p:cNvSpPr txBox="1"/>
          <p:nvPr>
            <p:ph type="ctrTitle"/>
          </p:nvPr>
        </p:nvSpPr>
        <p:spPr>
          <a:xfrm>
            <a:off x="1710975" y="1545450"/>
            <a:ext cx="2980500" cy="2052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22" name="Google Shape;1922;p51"/>
          <p:cNvSpPr txBox="1"/>
          <p:nvPr>
            <p:ph idx="1" type="subTitle"/>
          </p:nvPr>
        </p:nvSpPr>
        <p:spPr>
          <a:xfrm>
            <a:off x="771121" y="4277117"/>
            <a:ext cx="3267000" cy="322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923" name="Google Shape;1923;p51"/>
          <p:cNvGrpSpPr/>
          <p:nvPr/>
        </p:nvGrpSpPr>
        <p:grpSpPr>
          <a:xfrm>
            <a:off x="7680835" y="203543"/>
            <a:ext cx="1235880" cy="910330"/>
            <a:chOff x="7826678" y="316225"/>
            <a:chExt cx="1235880" cy="910330"/>
          </a:xfrm>
        </p:grpSpPr>
        <p:sp>
          <p:nvSpPr>
            <p:cNvPr id="1924" name="Google Shape;1924;p5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1F1F1F"/>
            </a:gs>
            <a:gs pos="100000">
              <a:srgbClr val="0C343D"/>
            </a:gs>
          </a:gsLst>
          <a:lin ang="0" scaled="0"/>
        </a:gradFill>
      </p:bgPr>
    </p:bg>
    <p:spTree>
      <p:nvGrpSpPr>
        <p:cNvPr id="1972" name="Shape 1972"/>
        <p:cNvGrpSpPr/>
        <p:nvPr/>
      </p:nvGrpSpPr>
      <p:grpSpPr>
        <a:xfrm>
          <a:off x="0" y="0"/>
          <a:ext cx="0" cy="0"/>
          <a:chOff x="0" y="0"/>
          <a:chExt cx="0" cy="0"/>
        </a:xfrm>
      </p:grpSpPr>
      <p:sp>
        <p:nvSpPr>
          <p:cNvPr id="1973" name="Google Shape;1973;p52"/>
          <p:cNvSpPr txBox="1"/>
          <p:nvPr>
            <p:ph type="title"/>
          </p:nvPr>
        </p:nvSpPr>
        <p:spPr>
          <a:xfrm>
            <a:off x="4916400" y="1428475"/>
            <a:ext cx="3202800" cy="22866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974" name="Google Shape;1974;p52"/>
          <p:cNvGrpSpPr/>
          <p:nvPr/>
        </p:nvGrpSpPr>
        <p:grpSpPr>
          <a:xfrm>
            <a:off x="7680835" y="203543"/>
            <a:ext cx="1235880" cy="910330"/>
            <a:chOff x="7826678" y="316225"/>
            <a:chExt cx="1235880" cy="910330"/>
          </a:xfrm>
        </p:grpSpPr>
        <p:sp>
          <p:nvSpPr>
            <p:cNvPr id="1975" name="Google Shape;1975;p5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52"/>
          <p:cNvSpPr txBox="1"/>
          <p:nvPr>
            <p:ph idx="1" type="body"/>
          </p:nvPr>
        </p:nvSpPr>
        <p:spPr>
          <a:xfrm>
            <a:off x="4375200" y="3608350"/>
            <a:ext cx="3744000" cy="605100"/>
          </a:xfrm>
          <a:prstGeom prst="rect">
            <a:avLst/>
          </a:prstGeom>
        </p:spPr>
        <p:txBody>
          <a:bodyPr anchorCtr="0" anchor="ctr" bIns="91425" lIns="91425" spcFirstLastPara="1" rIns="91425" wrap="square" tIns="91425">
            <a:noAutofit/>
          </a:bodyPr>
          <a:lstStyle>
            <a:lvl1pPr indent="-342900" lvl="0" marL="457200" algn="r">
              <a:lnSpc>
                <a:spcPct val="100000"/>
              </a:lnSpc>
              <a:spcBef>
                <a:spcPts val="0"/>
              </a:spcBef>
              <a:spcAft>
                <a:spcPts val="0"/>
              </a:spcAft>
              <a:buSzPts val="18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1F1F1F"/>
            </a:gs>
            <a:gs pos="100000">
              <a:srgbClr val="0C343D"/>
            </a:gs>
          </a:gsLst>
          <a:lin ang="0" scaled="0"/>
        </a:gradFill>
      </p:bgPr>
    </p:bg>
    <p:spTree>
      <p:nvGrpSpPr>
        <p:cNvPr id="2024" name="Shape 2024"/>
        <p:cNvGrpSpPr/>
        <p:nvPr/>
      </p:nvGrpSpPr>
      <p:grpSpPr>
        <a:xfrm>
          <a:off x="0" y="0"/>
          <a:ext cx="0" cy="0"/>
          <a:chOff x="0" y="0"/>
          <a:chExt cx="0" cy="0"/>
        </a:xfrm>
      </p:grpSpPr>
      <p:sp>
        <p:nvSpPr>
          <p:cNvPr id="2025" name="Google Shape;2025;p53"/>
          <p:cNvSpPr/>
          <p:nvPr/>
        </p:nvSpPr>
        <p:spPr>
          <a:xfrm>
            <a:off x="1377650" y="544200"/>
            <a:ext cx="77664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8" name="Google Shape;2028;p53"/>
          <p:cNvSpPr txBox="1"/>
          <p:nvPr>
            <p:ph idx="1" type="body"/>
          </p:nvPr>
        </p:nvSpPr>
        <p:spPr>
          <a:xfrm>
            <a:off x="1907525" y="968900"/>
            <a:ext cx="6516600" cy="31755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indent="-317500" lvl="1" marL="914400">
              <a:spcBef>
                <a:spcPts val="0"/>
              </a:spcBef>
              <a:spcAft>
                <a:spcPts val="0"/>
              </a:spcAft>
              <a:buClr>
                <a:srgbClr val="0C343D"/>
              </a:buClr>
              <a:buSzPts val="1400"/>
              <a:buFont typeface="Josefin Slab SemiBold"/>
              <a:buAutoNum type="alphaLcPeriod"/>
              <a:defRPr>
                <a:solidFill>
                  <a:srgbClr val="0C343D"/>
                </a:solidFill>
              </a:defRPr>
            </a:lvl2pPr>
            <a:lvl3pPr indent="-317500" lvl="2" marL="1371600">
              <a:spcBef>
                <a:spcPts val="1600"/>
              </a:spcBef>
              <a:spcAft>
                <a:spcPts val="0"/>
              </a:spcAft>
              <a:buClr>
                <a:srgbClr val="0C343D"/>
              </a:buClr>
              <a:buSzPts val="1400"/>
              <a:buFont typeface="Josefin Slab SemiBold"/>
              <a:buAutoNum type="romanLcPeriod"/>
              <a:defRPr>
                <a:solidFill>
                  <a:srgbClr val="0C343D"/>
                </a:solidFill>
              </a:defRPr>
            </a:lvl3pPr>
            <a:lvl4pPr indent="-317500" lvl="3" marL="1828800">
              <a:spcBef>
                <a:spcPts val="1600"/>
              </a:spcBef>
              <a:spcAft>
                <a:spcPts val="0"/>
              </a:spcAft>
              <a:buClr>
                <a:srgbClr val="0C343D"/>
              </a:buClr>
              <a:buSzPts val="1400"/>
              <a:buFont typeface="Josefin Slab SemiBold"/>
              <a:buAutoNum type="arabicPeriod"/>
              <a:defRPr>
                <a:solidFill>
                  <a:srgbClr val="0C343D"/>
                </a:solidFill>
              </a:defRPr>
            </a:lvl4pPr>
            <a:lvl5pPr indent="-317500" lvl="4" marL="2286000">
              <a:spcBef>
                <a:spcPts val="1600"/>
              </a:spcBef>
              <a:spcAft>
                <a:spcPts val="0"/>
              </a:spcAft>
              <a:buClr>
                <a:srgbClr val="0C343D"/>
              </a:buClr>
              <a:buSzPts val="1400"/>
              <a:buFont typeface="Josefin Slab SemiBold"/>
              <a:buAutoNum type="alphaLcPeriod"/>
              <a:defRPr>
                <a:solidFill>
                  <a:srgbClr val="0C343D"/>
                </a:solidFill>
              </a:defRPr>
            </a:lvl5pPr>
            <a:lvl6pPr indent="-317500" lvl="5" marL="2743200">
              <a:spcBef>
                <a:spcPts val="1600"/>
              </a:spcBef>
              <a:spcAft>
                <a:spcPts val="0"/>
              </a:spcAft>
              <a:buClr>
                <a:srgbClr val="0C343D"/>
              </a:buClr>
              <a:buSzPts val="1400"/>
              <a:buFont typeface="Josefin Slab SemiBold"/>
              <a:buAutoNum type="romanLcPeriod"/>
              <a:defRPr>
                <a:solidFill>
                  <a:srgbClr val="0C343D"/>
                </a:solidFill>
              </a:defRPr>
            </a:lvl6pPr>
            <a:lvl7pPr indent="-317500" lvl="6" marL="3200400">
              <a:spcBef>
                <a:spcPts val="1600"/>
              </a:spcBef>
              <a:spcAft>
                <a:spcPts val="0"/>
              </a:spcAft>
              <a:buClr>
                <a:srgbClr val="0C343D"/>
              </a:buClr>
              <a:buSzPts val="1400"/>
              <a:buFont typeface="Josefin Slab SemiBold"/>
              <a:buAutoNum type="arabicPeriod"/>
              <a:defRPr>
                <a:solidFill>
                  <a:srgbClr val="0C343D"/>
                </a:solidFill>
              </a:defRPr>
            </a:lvl7pPr>
            <a:lvl8pPr indent="-317500" lvl="7" marL="3657600">
              <a:spcBef>
                <a:spcPts val="1600"/>
              </a:spcBef>
              <a:spcAft>
                <a:spcPts val="0"/>
              </a:spcAft>
              <a:buClr>
                <a:srgbClr val="0C343D"/>
              </a:buClr>
              <a:buSzPts val="1400"/>
              <a:buFont typeface="Josefin Slab SemiBold"/>
              <a:buAutoNum type="alphaLcPeriod"/>
              <a:defRPr>
                <a:solidFill>
                  <a:srgbClr val="0C343D"/>
                </a:solidFill>
              </a:defRPr>
            </a:lvl8pPr>
            <a:lvl9pPr indent="-317500" lvl="8" marL="4114800">
              <a:spcBef>
                <a:spcPts val="1600"/>
              </a:spcBef>
              <a:spcAft>
                <a:spcPts val="1600"/>
              </a:spcAft>
              <a:buClr>
                <a:srgbClr val="0C343D"/>
              </a:buClr>
              <a:buSzPts val="1400"/>
              <a:buFont typeface="Josefin Slab SemiBold"/>
              <a:buAutoNum type="romanLcPeriod"/>
              <a:defRPr>
                <a:solidFill>
                  <a:srgbClr val="0C343D"/>
                </a:solidFill>
              </a:defRPr>
            </a:lvl9pPr>
          </a:lstStyle>
          <a:p/>
        </p:txBody>
      </p:sp>
      <p:grpSp>
        <p:nvGrpSpPr>
          <p:cNvPr id="2029" name="Google Shape;2029;p53"/>
          <p:cNvGrpSpPr/>
          <p:nvPr/>
        </p:nvGrpSpPr>
        <p:grpSpPr>
          <a:xfrm>
            <a:off x="7680835" y="203543"/>
            <a:ext cx="1235880" cy="910330"/>
            <a:chOff x="7826678" y="316225"/>
            <a:chExt cx="1235880" cy="910330"/>
          </a:xfrm>
        </p:grpSpPr>
        <p:sp>
          <p:nvSpPr>
            <p:cNvPr id="2030" name="Google Shape;2030;p5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1F1F1F"/>
            </a:gs>
            <a:gs pos="100000">
              <a:srgbClr val="0C343D"/>
            </a:gs>
          </a:gsLst>
          <a:lin ang="0" scaled="0"/>
        </a:gradFill>
      </p:bgPr>
    </p:bg>
    <p:spTree>
      <p:nvGrpSpPr>
        <p:cNvPr id="2078" name="Shape 2078"/>
        <p:cNvGrpSpPr/>
        <p:nvPr/>
      </p:nvGrpSpPr>
      <p:grpSpPr>
        <a:xfrm>
          <a:off x="0" y="0"/>
          <a:ext cx="0" cy="0"/>
          <a:chOff x="0" y="0"/>
          <a:chExt cx="0" cy="0"/>
        </a:xfrm>
      </p:grpSpPr>
      <p:sp>
        <p:nvSpPr>
          <p:cNvPr id="2079" name="Google Shape;2079;p54"/>
          <p:cNvSpPr/>
          <p:nvPr/>
        </p:nvSpPr>
        <p:spPr>
          <a:xfrm>
            <a:off x="719300" y="544175"/>
            <a:ext cx="7704600" cy="263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txBox="1"/>
          <p:nvPr>
            <p:ph idx="1" type="body"/>
          </p:nvPr>
        </p:nvSpPr>
        <p:spPr>
          <a:xfrm>
            <a:off x="1289950" y="1200375"/>
            <a:ext cx="3076500" cy="1836000"/>
          </a:xfrm>
          <a:prstGeom prst="rect">
            <a:avLst/>
          </a:prstGeom>
          <a:noFill/>
        </p:spPr>
        <p:txBody>
          <a:bodyPr anchorCtr="0" anchor="b" bIns="91425" lIns="91425" spcFirstLastPara="1" rIns="91425" wrap="square" tIns="91425">
            <a:noAutofit/>
          </a:bodyPr>
          <a:lstStyle>
            <a:lvl1pPr indent="-317500" lvl="0" marL="457200" algn="r">
              <a:lnSpc>
                <a:spcPct val="100000"/>
              </a:lnSpc>
              <a:spcBef>
                <a:spcPts val="0"/>
              </a:spcBef>
              <a:spcAft>
                <a:spcPts val="0"/>
              </a:spcAft>
              <a:buClr>
                <a:srgbClr val="0C343D"/>
              </a:buClr>
              <a:buSzPts val="1400"/>
              <a:buChar char="●"/>
              <a:defRPr sz="1200">
                <a:solidFill>
                  <a:srgbClr val="0C343D"/>
                </a:solidFill>
              </a:defRPr>
            </a:lvl1pPr>
            <a:lvl2pPr indent="-304800" lvl="1" marL="914400">
              <a:spcBef>
                <a:spcPts val="1600"/>
              </a:spcBef>
              <a:spcAft>
                <a:spcPts val="0"/>
              </a:spcAft>
              <a:buClr>
                <a:srgbClr val="0C343D"/>
              </a:buClr>
              <a:buSzPts val="1200"/>
              <a:buChar char="○"/>
              <a:defRPr sz="1200">
                <a:solidFill>
                  <a:srgbClr val="0C343D"/>
                </a:solidFill>
              </a:defRPr>
            </a:lvl2pPr>
            <a:lvl3pPr indent="-304800" lvl="2" marL="1371600">
              <a:spcBef>
                <a:spcPts val="1600"/>
              </a:spcBef>
              <a:spcAft>
                <a:spcPts val="0"/>
              </a:spcAft>
              <a:buClr>
                <a:srgbClr val="0C343D"/>
              </a:buClr>
              <a:buSzPts val="1200"/>
              <a:buChar char="■"/>
              <a:defRPr sz="1200">
                <a:solidFill>
                  <a:srgbClr val="0C343D"/>
                </a:solidFill>
              </a:defRPr>
            </a:lvl3pPr>
            <a:lvl4pPr indent="-304800" lvl="3" marL="1828800">
              <a:spcBef>
                <a:spcPts val="1600"/>
              </a:spcBef>
              <a:spcAft>
                <a:spcPts val="0"/>
              </a:spcAft>
              <a:buClr>
                <a:srgbClr val="0C343D"/>
              </a:buClr>
              <a:buSzPts val="1200"/>
              <a:buChar char="●"/>
              <a:defRPr sz="1200">
                <a:solidFill>
                  <a:srgbClr val="0C343D"/>
                </a:solidFill>
              </a:defRPr>
            </a:lvl4pPr>
            <a:lvl5pPr indent="-304800" lvl="4" marL="2286000">
              <a:spcBef>
                <a:spcPts val="1600"/>
              </a:spcBef>
              <a:spcAft>
                <a:spcPts val="0"/>
              </a:spcAft>
              <a:buClr>
                <a:srgbClr val="0C343D"/>
              </a:buClr>
              <a:buSzPts val="1200"/>
              <a:buChar char="○"/>
              <a:defRPr sz="1200">
                <a:solidFill>
                  <a:srgbClr val="0C343D"/>
                </a:solidFill>
              </a:defRPr>
            </a:lvl5pPr>
            <a:lvl6pPr indent="-304800" lvl="5" marL="2743200">
              <a:spcBef>
                <a:spcPts val="1600"/>
              </a:spcBef>
              <a:spcAft>
                <a:spcPts val="0"/>
              </a:spcAft>
              <a:buClr>
                <a:srgbClr val="0C343D"/>
              </a:buClr>
              <a:buSzPts val="1200"/>
              <a:buChar char="■"/>
              <a:defRPr sz="1200">
                <a:solidFill>
                  <a:srgbClr val="0C343D"/>
                </a:solidFill>
              </a:defRPr>
            </a:lvl6pPr>
            <a:lvl7pPr indent="-304800" lvl="6" marL="3200400">
              <a:spcBef>
                <a:spcPts val="1600"/>
              </a:spcBef>
              <a:spcAft>
                <a:spcPts val="0"/>
              </a:spcAft>
              <a:buClr>
                <a:srgbClr val="0C343D"/>
              </a:buClr>
              <a:buSzPts val="1200"/>
              <a:buChar char="●"/>
              <a:defRPr sz="1200">
                <a:solidFill>
                  <a:srgbClr val="0C343D"/>
                </a:solidFill>
              </a:defRPr>
            </a:lvl7pPr>
            <a:lvl8pPr indent="-304800" lvl="7" marL="3657600">
              <a:spcBef>
                <a:spcPts val="1600"/>
              </a:spcBef>
              <a:spcAft>
                <a:spcPts val="0"/>
              </a:spcAft>
              <a:buClr>
                <a:srgbClr val="0C343D"/>
              </a:buClr>
              <a:buSzPts val="1200"/>
              <a:buChar char="○"/>
              <a:defRPr sz="1200">
                <a:solidFill>
                  <a:srgbClr val="0C343D"/>
                </a:solidFill>
              </a:defRPr>
            </a:lvl8pPr>
            <a:lvl9pPr indent="-304800" lvl="8" marL="4114800">
              <a:spcBef>
                <a:spcPts val="1600"/>
              </a:spcBef>
              <a:spcAft>
                <a:spcPts val="1600"/>
              </a:spcAft>
              <a:buClr>
                <a:srgbClr val="0C343D"/>
              </a:buClr>
              <a:buSzPts val="1200"/>
              <a:buChar char="■"/>
              <a:defRPr sz="1200">
                <a:solidFill>
                  <a:srgbClr val="0C343D"/>
                </a:solidFill>
              </a:defRPr>
            </a:lvl9pPr>
          </a:lstStyle>
          <a:p/>
        </p:txBody>
      </p:sp>
      <p:sp>
        <p:nvSpPr>
          <p:cNvPr id="2081" name="Google Shape;2081;p54"/>
          <p:cNvSpPr txBox="1"/>
          <p:nvPr>
            <p:ph idx="2" type="body"/>
          </p:nvPr>
        </p:nvSpPr>
        <p:spPr>
          <a:xfrm>
            <a:off x="4784625" y="1200375"/>
            <a:ext cx="3076500" cy="1836000"/>
          </a:xfrm>
          <a:prstGeom prst="rect">
            <a:avLst/>
          </a:prstGeom>
        </p:spPr>
        <p:txBody>
          <a:bodyPr anchorCtr="0" anchor="b" bIns="91425" lIns="91425" spcFirstLastPara="1" rIns="91425" wrap="square" tIns="91425">
            <a:noAutofit/>
          </a:bodyPr>
          <a:lstStyle>
            <a:lvl1pPr indent="-317500" lvl="0" marL="457200">
              <a:lnSpc>
                <a:spcPct val="100000"/>
              </a:lnSpc>
              <a:spcBef>
                <a:spcPts val="0"/>
              </a:spcBef>
              <a:spcAft>
                <a:spcPts val="0"/>
              </a:spcAft>
              <a:buClr>
                <a:srgbClr val="0C343D"/>
              </a:buClr>
              <a:buSzPts val="1400"/>
              <a:buChar char="●"/>
              <a:defRPr sz="1200">
                <a:solidFill>
                  <a:srgbClr val="0C343D"/>
                </a:solidFill>
              </a:defRPr>
            </a:lvl1pPr>
            <a:lvl2pPr indent="-304800" lvl="1" marL="914400">
              <a:spcBef>
                <a:spcPts val="1600"/>
              </a:spcBef>
              <a:spcAft>
                <a:spcPts val="0"/>
              </a:spcAft>
              <a:buClr>
                <a:srgbClr val="0C343D"/>
              </a:buClr>
              <a:buSzPts val="1200"/>
              <a:buChar char="○"/>
              <a:defRPr sz="1200">
                <a:solidFill>
                  <a:srgbClr val="0C343D"/>
                </a:solidFill>
              </a:defRPr>
            </a:lvl2pPr>
            <a:lvl3pPr indent="-304800" lvl="2" marL="1371600">
              <a:spcBef>
                <a:spcPts val="1600"/>
              </a:spcBef>
              <a:spcAft>
                <a:spcPts val="0"/>
              </a:spcAft>
              <a:buClr>
                <a:srgbClr val="0C343D"/>
              </a:buClr>
              <a:buSzPts val="1200"/>
              <a:buChar char="■"/>
              <a:defRPr sz="1200">
                <a:solidFill>
                  <a:srgbClr val="0C343D"/>
                </a:solidFill>
              </a:defRPr>
            </a:lvl3pPr>
            <a:lvl4pPr indent="-304800" lvl="3" marL="1828800">
              <a:spcBef>
                <a:spcPts val="1600"/>
              </a:spcBef>
              <a:spcAft>
                <a:spcPts val="0"/>
              </a:spcAft>
              <a:buClr>
                <a:srgbClr val="0C343D"/>
              </a:buClr>
              <a:buSzPts val="1200"/>
              <a:buChar char="●"/>
              <a:defRPr sz="1200">
                <a:solidFill>
                  <a:srgbClr val="0C343D"/>
                </a:solidFill>
              </a:defRPr>
            </a:lvl4pPr>
            <a:lvl5pPr indent="-304800" lvl="4" marL="2286000">
              <a:spcBef>
                <a:spcPts val="1600"/>
              </a:spcBef>
              <a:spcAft>
                <a:spcPts val="0"/>
              </a:spcAft>
              <a:buClr>
                <a:srgbClr val="0C343D"/>
              </a:buClr>
              <a:buSzPts val="1200"/>
              <a:buChar char="○"/>
              <a:defRPr sz="1200">
                <a:solidFill>
                  <a:srgbClr val="0C343D"/>
                </a:solidFill>
              </a:defRPr>
            </a:lvl5pPr>
            <a:lvl6pPr indent="-304800" lvl="5" marL="2743200">
              <a:spcBef>
                <a:spcPts val="1600"/>
              </a:spcBef>
              <a:spcAft>
                <a:spcPts val="0"/>
              </a:spcAft>
              <a:buClr>
                <a:srgbClr val="0C343D"/>
              </a:buClr>
              <a:buSzPts val="1200"/>
              <a:buChar char="■"/>
              <a:defRPr sz="1200">
                <a:solidFill>
                  <a:srgbClr val="0C343D"/>
                </a:solidFill>
              </a:defRPr>
            </a:lvl6pPr>
            <a:lvl7pPr indent="-304800" lvl="6" marL="3200400">
              <a:spcBef>
                <a:spcPts val="1600"/>
              </a:spcBef>
              <a:spcAft>
                <a:spcPts val="0"/>
              </a:spcAft>
              <a:buClr>
                <a:srgbClr val="0C343D"/>
              </a:buClr>
              <a:buSzPts val="1200"/>
              <a:buChar char="●"/>
              <a:defRPr sz="1200">
                <a:solidFill>
                  <a:srgbClr val="0C343D"/>
                </a:solidFill>
              </a:defRPr>
            </a:lvl7pPr>
            <a:lvl8pPr indent="-304800" lvl="7" marL="3657600">
              <a:spcBef>
                <a:spcPts val="1600"/>
              </a:spcBef>
              <a:spcAft>
                <a:spcPts val="0"/>
              </a:spcAft>
              <a:buClr>
                <a:srgbClr val="0C343D"/>
              </a:buClr>
              <a:buSzPts val="1200"/>
              <a:buChar char="○"/>
              <a:defRPr sz="1200">
                <a:solidFill>
                  <a:srgbClr val="0C343D"/>
                </a:solidFill>
              </a:defRPr>
            </a:lvl8pPr>
            <a:lvl9pPr indent="-304800" lvl="8" marL="4114800">
              <a:spcBef>
                <a:spcPts val="1600"/>
              </a:spcBef>
              <a:spcAft>
                <a:spcPts val="1600"/>
              </a:spcAft>
              <a:buClr>
                <a:srgbClr val="0C343D"/>
              </a:buClr>
              <a:buSzPts val="1200"/>
              <a:buChar char="■"/>
              <a:defRPr sz="1200">
                <a:solidFill>
                  <a:srgbClr val="0C343D"/>
                </a:solidFill>
              </a:defRPr>
            </a:lvl9pPr>
          </a:lstStyle>
          <a:p/>
        </p:txBody>
      </p:sp>
      <p:grpSp>
        <p:nvGrpSpPr>
          <p:cNvPr id="2082" name="Google Shape;2082;p54"/>
          <p:cNvGrpSpPr/>
          <p:nvPr/>
        </p:nvGrpSpPr>
        <p:grpSpPr>
          <a:xfrm>
            <a:off x="7680835" y="203543"/>
            <a:ext cx="1235880" cy="910330"/>
            <a:chOff x="7826678" y="316225"/>
            <a:chExt cx="1235880" cy="910330"/>
          </a:xfrm>
        </p:grpSpPr>
        <p:sp>
          <p:nvSpPr>
            <p:cNvPr id="2083" name="Google Shape;2083;p5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1" name="Google Shape;2131;p5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1F1F1F"/>
            </a:gs>
            <a:gs pos="100000">
              <a:srgbClr val="0C343D"/>
            </a:gs>
          </a:gsLst>
          <a:lin ang="0" scaled="0"/>
        </a:gradFill>
      </p:bgPr>
    </p:bg>
    <p:spTree>
      <p:nvGrpSpPr>
        <p:cNvPr id="2133" name="Shape 2133"/>
        <p:cNvGrpSpPr/>
        <p:nvPr/>
      </p:nvGrpSpPr>
      <p:grpSpPr>
        <a:xfrm>
          <a:off x="0" y="0"/>
          <a:ext cx="0" cy="0"/>
          <a:chOff x="0" y="0"/>
          <a:chExt cx="0" cy="0"/>
        </a:xfrm>
      </p:grpSpPr>
      <p:sp>
        <p:nvSpPr>
          <p:cNvPr id="2134" name="Google Shape;2134;p5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136" name="Google Shape;2136;p55"/>
          <p:cNvGrpSpPr/>
          <p:nvPr/>
        </p:nvGrpSpPr>
        <p:grpSpPr>
          <a:xfrm>
            <a:off x="7680835" y="203543"/>
            <a:ext cx="1235880" cy="910330"/>
            <a:chOff x="7826678" y="316225"/>
            <a:chExt cx="1235880" cy="910330"/>
          </a:xfrm>
        </p:grpSpPr>
        <p:sp>
          <p:nvSpPr>
            <p:cNvPr id="2137" name="Google Shape;2137;p5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1F1F1F"/>
            </a:gs>
            <a:gs pos="100000">
              <a:srgbClr val="0C343D"/>
            </a:gs>
          </a:gsLst>
          <a:lin ang="0" scaled="0"/>
        </a:gradFill>
      </p:bgPr>
    </p:bg>
    <p:spTree>
      <p:nvGrpSpPr>
        <p:cNvPr id="2185" name="Shape 2185"/>
        <p:cNvGrpSpPr/>
        <p:nvPr/>
      </p:nvGrpSpPr>
      <p:grpSpPr>
        <a:xfrm>
          <a:off x="0" y="0"/>
          <a:ext cx="0" cy="0"/>
          <a:chOff x="0" y="0"/>
          <a:chExt cx="0" cy="0"/>
        </a:xfrm>
      </p:grpSpPr>
      <p:sp>
        <p:nvSpPr>
          <p:cNvPr id="2186" name="Google Shape;2186;p56"/>
          <p:cNvSpPr/>
          <p:nvPr/>
        </p:nvSpPr>
        <p:spPr>
          <a:xfrm>
            <a:off x="443100" y="544200"/>
            <a:ext cx="40836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txBox="1"/>
          <p:nvPr>
            <p:ph idx="1" type="body"/>
          </p:nvPr>
        </p:nvSpPr>
        <p:spPr>
          <a:xfrm>
            <a:off x="1588100" y="1176900"/>
            <a:ext cx="4536600" cy="2789700"/>
          </a:xfrm>
          <a:prstGeom prst="rect">
            <a:avLst/>
          </a:prstGeom>
          <a:noFill/>
        </p:spPr>
        <p:txBody>
          <a:bodyPr anchorCtr="0" anchor="ctr" bIns="91425" lIns="91425" spcFirstLastPara="1" rIns="91425" wrap="square" tIns="91425">
            <a:noAutofit/>
          </a:bodyPr>
          <a:lstStyle>
            <a:lvl1pPr indent="-292100" lvl="0" marL="45720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indent="-317500" lvl="1" marL="914400">
              <a:spcBef>
                <a:spcPts val="0"/>
              </a:spcBef>
              <a:spcAft>
                <a:spcPts val="0"/>
              </a:spcAft>
              <a:buClr>
                <a:srgbClr val="0C343D"/>
              </a:buClr>
              <a:buSzPts val="1400"/>
              <a:buFont typeface="Josefin Slab SemiBold"/>
              <a:buAutoNum type="alphaLcPeriod"/>
              <a:defRPr>
                <a:solidFill>
                  <a:srgbClr val="0C343D"/>
                </a:solidFill>
              </a:defRPr>
            </a:lvl2pPr>
            <a:lvl3pPr indent="-317500" lvl="2" marL="1371600">
              <a:spcBef>
                <a:spcPts val="1600"/>
              </a:spcBef>
              <a:spcAft>
                <a:spcPts val="0"/>
              </a:spcAft>
              <a:buClr>
                <a:srgbClr val="0C343D"/>
              </a:buClr>
              <a:buSzPts val="1400"/>
              <a:buFont typeface="Josefin Slab SemiBold"/>
              <a:buAutoNum type="romanLcPeriod"/>
              <a:defRPr>
                <a:solidFill>
                  <a:srgbClr val="0C343D"/>
                </a:solidFill>
              </a:defRPr>
            </a:lvl3pPr>
            <a:lvl4pPr indent="-317500" lvl="3" marL="1828800">
              <a:spcBef>
                <a:spcPts val="1600"/>
              </a:spcBef>
              <a:spcAft>
                <a:spcPts val="0"/>
              </a:spcAft>
              <a:buClr>
                <a:srgbClr val="0C343D"/>
              </a:buClr>
              <a:buSzPts val="1400"/>
              <a:buFont typeface="Josefin Slab SemiBold"/>
              <a:buAutoNum type="arabicPeriod"/>
              <a:defRPr>
                <a:solidFill>
                  <a:srgbClr val="0C343D"/>
                </a:solidFill>
              </a:defRPr>
            </a:lvl4pPr>
            <a:lvl5pPr indent="-317500" lvl="4" marL="2286000">
              <a:spcBef>
                <a:spcPts val="1600"/>
              </a:spcBef>
              <a:spcAft>
                <a:spcPts val="0"/>
              </a:spcAft>
              <a:buClr>
                <a:srgbClr val="0C343D"/>
              </a:buClr>
              <a:buSzPts val="1400"/>
              <a:buFont typeface="Josefin Slab SemiBold"/>
              <a:buAutoNum type="alphaLcPeriod"/>
              <a:defRPr>
                <a:solidFill>
                  <a:srgbClr val="0C343D"/>
                </a:solidFill>
              </a:defRPr>
            </a:lvl5pPr>
            <a:lvl6pPr indent="-317500" lvl="5" marL="2743200">
              <a:spcBef>
                <a:spcPts val="1600"/>
              </a:spcBef>
              <a:spcAft>
                <a:spcPts val="0"/>
              </a:spcAft>
              <a:buClr>
                <a:srgbClr val="0C343D"/>
              </a:buClr>
              <a:buSzPts val="1400"/>
              <a:buFont typeface="Josefin Slab SemiBold"/>
              <a:buAutoNum type="romanLcPeriod"/>
              <a:defRPr>
                <a:solidFill>
                  <a:srgbClr val="0C343D"/>
                </a:solidFill>
              </a:defRPr>
            </a:lvl6pPr>
            <a:lvl7pPr indent="-317500" lvl="6" marL="3200400">
              <a:spcBef>
                <a:spcPts val="1600"/>
              </a:spcBef>
              <a:spcAft>
                <a:spcPts val="0"/>
              </a:spcAft>
              <a:buClr>
                <a:srgbClr val="0C343D"/>
              </a:buClr>
              <a:buSzPts val="1400"/>
              <a:buFont typeface="Josefin Slab SemiBold"/>
              <a:buAutoNum type="arabicPeriod"/>
              <a:defRPr>
                <a:solidFill>
                  <a:srgbClr val="0C343D"/>
                </a:solidFill>
              </a:defRPr>
            </a:lvl7pPr>
            <a:lvl8pPr indent="-317500" lvl="7" marL="3657600">
              <a:spcBef>
                <a:spcPts val="1600"/>
              </a:spcBef>
              <a:spcAft>
                <a:spcPts val="0"/>
              </a:spcAft>
              <a:buClr>
                <a:srgbClr val="0C343D"/>
              </a:buClr>
              <a:buSzPts val="1400"/>
              <a:buFont typeface="Josefin Slab SemiBold"/>
              <a:buAutoNum type="alphaLcPeriod"/>
              <a:defRPr>
                <a:solidFill>
                  <a:srgbClr val="0C343D"/>
                </a:solidFill>
              </a:defRPr>
            </a:lvl8pPr>
            <a:lvl9pPr indent="-317500" lvl="8" marL="4114800">
              <a:spcBef>
                <a:spcPts val="1600"/>
              </a:spcBef>
              <a:spcAft>
                <a:spcPts val="1600"/>
              </a:spcAft>
              <a:buClr>
                <a:srgbClr val="0C343D"/>
              </a:buClr>
              <a:buSzPts val="1400"/>
              <a:buFont typeface="Josefin Slab SemiBold"/>
              <a:buAutoNum type="romanLcPeriod"/>
              <a:defRPr>
                <a:solidFill>
                  <a:srgbClr val="0C343D"/>
                </a:solidFill>
              </a:defRPr>
            </a:lvl9pPr>
          </a:lstStyle>
          <a:p/>
        </p:txBody>
      </p:sp>
      <p:grpSp>
        <p:nvGrpSpPr>
          <p:cNvPr id="2189" name="Google Shape;2189;p56"/>
          <p:cNvGrpSpPr/>
          <p:nvPr/>
        </p:nvGrpSpPr>
        <p:grpSpPr>
          <a:xfrm>
            <a:off x="7680835" y="203543"/>
            <a:ext cx="1235880" cy="910330"/>
            <a:chOff x="7826678" y="316225"/>
            <a:chExt cx="1235880" cy="910330"/>
          </a:xfrm>
        </p:grpSpPr>
        <p:sp>
          <p:nvSpPr>
            <p:cNvPr id="2190" name="Google Shape;2190;p5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5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1F1F1F"/>
            </a:gs>
            <a:gs pos="100000">
              <a:srgbClr val="0C343D"/>
            </a:gs>
          </a:gsLst>
          <a:lin ang="0" scaled="0"/>
        </a:gradFill>
      </p:bgPr>
    </p:bg>
    <p:spTree>
      <p:nvGrpSpPr>
        <p:cNvPr id="2239" name="Shape 2239"/>
        <p:cNvGrpSpPr/>
        <p:nvPr/>
      </p:nvGrpSpPr>
      <p:grpSpPr>
        <a:xfrm>
          <a:off x="0" y="0"/>
          <a:ext cx="0" cy="0"/>
          <a:chOff x="0" y="0"/>
          <a:chExt cx="0" cy="0"/>
        </a:xfrm>
      </p:grpSpPr>
      <p:sp>
        <p:nvSpPr>
          <p:cNvPr id="2240" name="Google Shape;2240;p57"/>
          <p:cNvSpPr/>
          <p:nvPr/>
        </p:nvSpPr>
        <p:spPr>
          <a:xfrm>
            <a:off x="5695625" y="1590800"/>
            <a:ext cx="3453000" cy="196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7"/>
          <p:cNvSpPr txBox="1"/>
          <p:nvPr>
            <p:ph type="title"/>
          </p:nvPr>
        </p:nvSpPr>
        <p:spPr>
          <a:xfrm>
            <a:off x="4545398" y="1551175"/>
            <a:ext cx="3879300" cy="2041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4800"/>
              <a:buNone/>
              <a:defRPr sz="48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1F1F1F"/>
            </a:gs>
            <a:gs pos="100000">
              <a:srgbClr val="0C343D"/>
            </a:gs>
          </a:gsLst>
          <a:lin ang="0" scaled="0"/>
        </a:gradFill>
      </p:bgPr>
    </p:bg>
    <p:spTree>
      <p:nvGrpSpPr>
        <p:cNvPr id="2242" name="Shape 2242"/>
        <p:cNvGrpSpPr/>
        <p:nvPr/>
      </p:nvGrpSpPr>
      <p:grpSpPr>
        <a:xfrm>
          <a:off x="0" y="0"/>
          <a:ext cx="0" cy="0"/>
          <a:chOff x="0" y="0"/>
          <a:chExt cx="0" cy="0"/>
        </a:xfrm>
      </p:grpSpPr>
      <p:sp>
        <p:nvSpPr>
          <p:cNvPr id="2243" name="Google Shape;2243;p58"/>
          <p:cNvSpPr txBox="1"/>
          <p:nvPr>
            <p:ph idx="1" type="subTitle"/>
          </p:nvPr>
        </p:nvSpPr>
        <p:spPr>
          <a:xfrm>
            <a:off x="1454225" y="688825"/>
            <a:ext cx="2937000" cy="147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44" name="Google Shape;2244;p5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246" name="Google Shape;2246;p58"/>
          <p:cNvGrpSpPr/>
          <p:nvPr/>
        </p:nvGrpSpPr>
        <p:grpSpPr>
          <a:xfrm>
            <a:off x="7680835" y="203543"/>
            <a:ext cx="1235880" cy="910330"/>
            <a:chOff x="7826678" y="316225"/>
            <a:chExt cx="1235880" cy="910330"/>
          </a:xfrm>
        </p:grpSpPr>
        <p:sp>
          <p:nvSpPr>
            <p:cNvPr id="2247" name="Google Shape;2247;p5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1F1F1F"/>
            </a:gs>
            <a:gs pos="100000">
              <a:srgbClr val="0C343D"/>
            </a:gs>
          </a:gsLst>
          <a:lin ang="0" scaled="0"/>
        </a:gradFill>
      </p:bgPr>
    </p:bg>
    <p:spTree>
      <p:nvGrpSpPr>
        <p:cNvPr id="2295" name="Shape 2295"/>
        <p:cNvGrpSpPr/>
        <p:nvPr/>
      </p:nvGrpSpPr>
      <p:grpSpPr>
        <a:xfrm>
          <a:off x="0" y="0"/>
          <a:ext cx="0" cy="0"/>
          <a:chOff x="0" y="0"/>
          <a:chExt cx="0" cy="0"/>
        </a:xfrm>
      </p:grpSpPr>
      <p:sp>
        <p:nvSpPr>
          <p:cNvPr id="2296" name="Google Shape;2296;p59"/>
          <p:cNvSpPr txBox="1"/>
          <p:nvPr>
            <p:ph idx="1" type="body"/>
          </p:nvPr>
        </p:nvSpPr>
        <p:spPr>
          <a:xfrm>
            <a:off x="2446625" y="2639450"/>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2297" name="Google Shape;2297;p5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299" name="Google Shape;2299;p59"/>
          <p:cNvGrpSpPr/>
          <p:nvPr/>
        </p:nvGrpSpPr>
        <p:grpSpPr>
          <a:xfrm>
            <a:off x="7680835" y="203543"/>
            <a:ext cx="1235880" cy="910330"/>
            <a:chOff x="7826678" y="316225"/>
            <a:chExt cx="1235880" cy="910330"/>
          </a:xfrm>
        </p:grpSpPr>
        <p:sp>
          <p:nvSpPr>
            <p:cNvPr id="2300" name="Google Shape;2300;p5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1F1F1F"/>
            </a:gs>
            <a:gs pos="100000">
              <a:srgbClr val="0C343D"/>
            </a:gs>
          </a:gsLst>
          <a:lin ang="0" scaled="0"/>
        </a:gradFill>
      </p:bgPr>
    </p:bg>
    <p:spTree>
      <p:nvGrpSpPr>
        <p:cNvPr id="2348" name="Shape 2348"/>
        <p:cNvGrpSpPr/>
        <p:nvPr/>
      </p:nvGrpSpPr>
      <p:grpSpPr>
        <a:xfrm>
          <a:off x="0" y="0"/>
          <a:ext cx="0" cy="0"/>
          <a:chOff x="0" y="0"/>
          <a:chExt cx="0" cy="0"/>
        </a:xfrm>
      </p:grpSpPr>
      <p:sp>
        <p:nvSpPr>
          <p:cNvPr id="2349" name="Google Shape;2349;p60"/>
          <p:cNvSpPr txBox="1"/>
          <p:nvPr>
            <p:ph hasCustomPrompt="1" type="title"/>
          </p:nvPr>
        </p:nvSpPr>
        <p:spPr>
          <a:xfrm>
            <a:off x="2638550" y="524750"/>
            <a:ext cx="3910800" cy="59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3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50" name="Google Shape;2350;p60"/>
          <p:cNvSpPr txBox="1"/>
          <p:nvPr>
            <p:ph idx="1" type="body"/>
          </p:nvPr>
        </p:nvSpPr>
        <p:spPr>
          <a:xfrm>
            <a:off x="1666200" y="4213046"/>
            <a:ext cx="5811600" cy="650400"/>
          </a:xfrm>
          <a:prstGeom prst="rect">
            <a:avLst/>
          </a:prstGeom>
        </p:spPr>
        <p:txBody>
          <a:bodyPr anchorCtr="0" anchor="b" bIns="91425" lIns="91425" spcFirstLastPara="1" rIns="91425" wrap="square" tIns="91425">
            <a:noAutofit/>
          </a:bodyPr>
          <a:lstStyle>
            <a:lvl1pPr indent="-342900" lvl="0" marL="457200" algn="ctr">
              <a:spcBef>
                <a:spcPts val="0"/>
              </a:spcBef>
              <a:spcAft>
                <a:spcPts val="0"/>
              </a:spcAft>
              <a:buSzPts val="18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351" name="Google Shape;235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352" name="Google Shape;2352;p60"/>
          <p:cNvGrpSpPr/>
          <p:nvPr/>
        </p:nvGrpSpPr>
        <p:grpSpPr>
          <a:xfrm>
            <a:off x="7680835" y="203543"/>
            <a:ext cx="1235880" cy="910330"/>
            <a:chOff x="7826678" y="316225"/>
            <a:chExt cx="1235880" cy="910330"/>
          </a:xfrm>
        </p:grpSpPr>
        <p:sp>
          <p:nvSpPr>
            <p:cNvPr id="2353" name="Google Shape;2353;p6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01" name="Shape 2401"/>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rgbClr val="1F1F1F"/>
            </a:gs>
            <a:gs pos="100000">
              <a:srgbClr val="0C343D"/>
            </a:gs>
          </a:gsLst>
          <a:lin ang="0" scaled="0"/>
        </a:gradFill>
      </p:bgPr>
    </p:bg>
    <p:spTree>
      <p:nvGrpSpPr>
        <p:cNvPr id="2402" name="Shape 2402"/>
        <p:cNvGrpSpPr/>
        <p:nvPr/>
      </p:nvGrpSpPr>
      <p:grpSpPr>
        <a:xfrm>
          <a:off x="0" y="0"/>
          <a:ext cx="0" cy="0"/>
          <a:chOff x="0" y="0"/>
          <a:chExt cx="0" cy="0"/>
        </a:xfrm>
      </p:grpSpPr>
      <p:sp>
        <p:nvSpPr>
          <p:cNvPr id="2403" name="Google Shape;2403;p62"/>
          <p:cNvSpPr txBox="1"/>
          <p:nvPr>
            <p:ph hasCustomPrompt="1" type="title"/>
          </p:nvPr>
        </p:nvSpPr>
        <p:spPr>
          <a:xfrm>
            <a:off x="5423302"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04" name="Google Shape;2404;p62"/>
          <p:cNvSpPr txBox="1"/>
          <p:nvPr>
            <p:ph hasCustomPrompt="1" idx="2" type="title"/>
          </p:nvPr>
        </p:nvSpPr>
        <p:spPr>
          <a:xfrm>
            <a:off x="3350173"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05" name="Google Shape;2405;p62"/>
          <p:cNvSpPr txBox="1"/>
          <p:nvPr>
            <p:ph hasCustomPrompt="1" idx="3" type="title"/>
          </p:nvPr>
        </p:nvSpPr>
        <p:spPr>
          <a:xfrm>
            <a:off x="1300425"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06" name="Google Shape;2406;p62"/>
          <p:cNvSpPr txBox="1"/>
          <p:nvPr>
            <p:ph hasCustomPrompt="1" idx="4" type="title"/>
          </p:nvPr>
        </p:nvSpPr>
        <p:spPr>
          <a:xfrm>
            <a:off x="5423302"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07" name="Google Shape;2407;p62"/>
          <p:cNvSpPr txBox="1"/>
          <p:nvPr>
            <p:ph hasCustomPrompt="1" idx="5" type="title"/>
          </p:nvPr>
        </p:nvSpPr>
        <p:spPr>
          <a:xfrm>
            <a:off x="3350173"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08" name="Google Shape;2408;p62"/>
          <p:cNvSpPr txBox="1"/>
          <p:nvPr>
            <p:ph hasCustomPrompt="1" idx="6" type="title"/>
          </p:nvPr>
        </p:nvSpPr>
        <p:spPr>
          <a:xfrm>
            <a:off x="1300425"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09" name="Google Shape;2409;p62"/>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txBox="1"/>
          <p:nvPr>
            <p:ph idx="1" type="subTitle"/>
          </p:nvPr>
        </p:nvSpPr>
        <p:spPr>
          <a:xfrm>
            <a:off x="2208450" y="1288451"/>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11" name="Google Shape;2411;p62"/>
          <p:cNvSpPr txBox="1"/>
          <p:nvPr>
            <p:ph idx="7" type="subTitle"/>
          </p:nvPr>
        </p:nvSpPr>
        <p:spPr>
          <a:xfrm>
            <a:off x="2208439" y="1929743"/>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12" name="Google Shape;2412;p62"/>
          <p:cNvSpPr txBox="1"/>
          <p:nvPr>
            <p:ph idx="8"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3" name="Google Shape;2413;p62"/>
          <p:cNvSpPr txBox="1"/>
          <p:nvPr>
            <p:ph idx="9" type="subTitle"/>
          </p:nvPr>
        </p:nvSpPr>
        <p:spPr>
          <a:xfrm>
            <a:off x="4265250" y="1288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14" name="Google Shape;2414;p62"/>
          <p:cNvSpPr txBox="1"/>
          <p:nvPr>
            <p:ph idx="13" type="subTitle"/>
          </p:nvPr>
        </p:nvSpPr>
        <p:spPr>
          <a:xfrm>
            <a:off x="4265239" y="192975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15" name="Google Shape;2415;p62"/>
          <p:cNvSpPr txBox="1"/>
          <p:nvPr>
            <p:ph idx="14" type="subTitle"/>
          </p:nvPr>
        </p:nvSpPr>
        <p:spPr>
          <a:xfrm>
            <a:off x="6322050" y="1288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16" name="Google Shape;2416;p62"/>
          <p:cNvSpPr txBox="1"/>
          <p:nvPr>
            <p:ph idx="15" type="subTitle"/>
          </p:nvPr>
        </p:nvSpPr>
        <p:spPr>
          <a:xfrm>
            <a:off x="6322039" y="192975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17" name="Google Shape;2417;p62"/>
          <p:cNvSpPr txBox="1"/>
          <p:nvPr>
            <p:ph idx="16" type="subTitle"/>
          </p:nvPr>
        </p:nvSpPr>
        <p:spPr>
          <a:xfrm>
            <a:off x="2208450" y="3213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18" name="Google Shape;2418;p62"/>
          <p:cNvSpPr txBox="1"/>
          <p:nvPr>
            <p:ph idx="17" type="subTitle"/>
          </p:nvPr>
        </p:nvSpPr>
        <p:spPr>
          <a:xfrm>
            <a:off x="2208452"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19" name="Google Shape;2419;p62"/>
          <p:cNvSpPr txBox="1"/>
          <p:nvPr>
            <p:ph idx="18" type="subTitle"/>
          </p:nvPr>
        </p:nvSpPr>
        <p:spPr>
          <a:xfrm>
            <a:off x="4265225" y="3213473"/>
            <a:ext cx="12771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20" name="Google Shape;2420;p62"/>
          <p:cNvSpPr txBox="1"/>
          <p:nvPr>
            <p:ph idx="19" type="subTitle"/>
          </p:nvPr>
        </p:nvSpPr>
        <p:spPr>
          <a:xfrm>
            <a:off x="4265227"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21" name="Google Shape;2421;p62"/>
          <p:cNvSpPr txBox="1"/>
          <p:nvPr>
            <p:ph idx="20" type="subTitle"/>
          </p:nvPr>
        </p:nvSpPr>
        <p:spPr>
          <a:xfrm>
            <a:off x="6322025" y="3213473"/>
            <a:ext cx="12771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22" name="Google Shape;2422;p62"/>
          <p:cNvSpPr txBox="1"/>
          <p:nvPr>
            <p:ph idx="21" type="subTitle"/>
          </p:nvPr>
        </p:nvSpPr>
        <p:spPr>
          <a:xfrm>
            <a:off x="6322027"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2423" name="Google Shape;2423;p62"/>
          <p:cNvGrpSpPr/>
          <p:nvPr/>
        </p:nvGrpSpPr>
        <p:grpSpPr>
          <a:xfrm>
            <a:off x="7680835" y="203543"/>
            <a:ext cx="1235880" cy="910330"/>
            <a:chOff x="7826678" y="316225"/>
            <a:chExt cx="1235880" cy="910330"/>
          </a:xfrm>
        </p:grpSpPr>
        <p:sp>
          <p:nvSpPr>
            <p:cNvPr id="2424" name="Google Shape;2424;p6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BLANK_1_2">
    <p:bg>
      <p:bgPr>
        <a:gradFill>
          <a:gsLst>
            <a:gs pos="0">
              <a:srgbClr val="1F1F1F"/>
            </a:gs>
            <a:gs pos="100000">
              <a:srgbClr val="0C343D"/>
            </a:gs>
          </a:gsLst>
          <a:lin ang="0" scaled="0"/>
        </a:gradFill>
      </p:bgPr>
    </p:bg>
    <p:spTree>
      <p:nvGrpSpPr>
        <p:cNvPr id="2472" name="Shape 2472"/>
        <p:cNvGrpSpPr/>
        <p:nvPr/>
      </p:nvGrpSpPr>
      <p:grpSpPr>
        <a:xfrm>
          <a:off x="0" y="0"/>
          <a:ext cx="0" cy="0"/>
          <a:chOff x="0" y="0"/>
          <a:chExt cx="0" cy="0"/>
        </a:xfrm>
      </p:grpSpPr>
      <p:sp>
        <p:nvSpPr>
          <p:cNvPr id="2473" name="Google Shape;2473;p63"/>
          <p:cNvSpPr txBox="1"/>
          <p:nvPr>
            <p:ph hasCustomPrompt="1" type="title"/>
          </p:nvPr>
        </p:nvSpPr>
        <p:spPr>
          <a:xfrm>
            <a:off x="4726554" y="3119873"/>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74" name="Google Shape;2474;p63"/>
          <p:cNvSpPr txBox="1"/>
          <p:nvPr>
            <p:ph hasCustomPrompt="1" idx="2" type="title"/>
          </p:nvPr>
        </p:nvSpPr>
        <p:spPr>
          <a:xfrm flipH="1">
            <a:off x="3177995" y="3119873"/>
            <a:ext cx="1232400" cy="697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75" name="Google Shape;2475;p63"/>
          <p:cNvSpPr txBox="1"/>
          <p:nvPr>
            <p:ph hasCustomPrompt="1" idx="3" type="title"/>
          </p:nvPr>
        </p:nvSpPr>
        <p:spPr>
          <a:xfrm>
            <a:off x="4726554" y="1191650"/>
            <a:ext cx="1232400" cy="697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76" name="Google Shape;2476;p63"/>
          <p:cNvSpPr txBox="1"/>
          <p:nvPr>
            <p:ph hasCustomPrompt="1" idx="4" type="title"/>
          </p:nvPr>
        </p:nvSpPr>
        <p:spPr>
          <a:xfrm flipH="1">
            <a:off x="3177995" y="1191650"/>
            <a:ext cx="1232400" cy="697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6000"/>
              <a:buNone/>
              <a:defRPr sz="60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477" name="Google Shape;2477;p6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3"/>
          <p:cNvSpPr txBox="1"/>
          <p:nvPr>
            <p:ph idx="1" type="subTitle"/>
          </p:nvPr>
        </p:nvSpPr>
        <p:spPr>
          <a:xfrm flipH="1">
            <a:off x="1917170" y="1288451"/>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79" name="Google Shape;2479;p63"/>
          <p:cNvSpPr txBox="1"/>
          <p:nvPr>
            <p:ph idx="5" type="subTitle"/>
          </p:nvPr>
        </p:nvSpPr>
        <p:spPr>
          <a:xfrm flipH="1">
            <a:off x="1917181" y="1929743"/>
            <a:ext cx="1585200" cy="701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Josefin Slab"/>
              <a:buNone/>
              <a:defRPr sz="1200"/>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80" name="Google Shape;2480;p63"/>
          <p:cNvSpPr txBox="1"/>
          <p:nvPr>
            <p:ph idx="6"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81" name="Google Shape;2481;p63"/>
          <p:cNvSpPr txBox="1"/>
          <p:nvPr>
            <p:ph idx="7" type="subTitle"/>
          </p:nvPr>
        </p:nvSpPr>
        <p:spPr>
          <a:xfrm>
            <a:off x="5641631" y="1288477"/>
            <a:ext cx="15852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82" name="Google Shape;2482;p63"/>
          <p:cNvSpPr txBox="1"/>
          <p:nvPr>
            <p:ph idx="8" type="subTitle"/>
          </p:nvPr>
        </p:nvSpPr>
        <p:spPr>
          <a:xfrm>
            <a:off x="5641620" y="192975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83" name="Google Shape;2483;p63"/>
          <p:cNvSpPr txBox="1"/>
          <p:nvPr>
            <p:ph idx="9" type="subTitle"/>
          </p:nvPr>
        </p:nvSpPr>
        <p:spPr>
          <a:xfrm flipH="1">
            <a:off x="1917170" y="3213477"/>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84" name="Google Shape;2484;p63"/>
          <p:cNvSpPr txBox="1"/>
          <p:nvPr>
            <p:ph idx="13" type="subTitle"/>
          </p:nvPr>
        </p:nvSpPr>
        <p:spPr>
          <a:xfrm flipH="1">
            <a:off x="1917169"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85" name="Google Shape;2485;p63"/>
          <p:cNvSpPr txBox="1"/>
          <p:nvPr>
            <p:ph idx="14" type="subTitle"/>
          </p:nvPr>
        </p:nvSpPr>
        <p:spPr>
          <a:xfrm>
            <a:off x="5641606" y="3213473"/>
            <a:ext cx="1277100" cy="7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486" name="Google Shape;2486;p63"/>
          <p:cNvSpPr txBox="1"/>
          <p:nvPr>
            <p:ph idx="15" type="subTitle"/>
          </p:nvPr>
        </p:nvSpPr>
        <p:spPr>
          <a:xfrm>
            <a:off x="5641608" y="3854805"/>
            <a:ext cx="1585200" cy="7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2487" name="Google Shape;2487;p63"/>
          <p:cNvGrpSpPr/>
          <p:nvPr/>
        </p:nvGrpSpPr>
        <p:grpSpPr>
          <a:xfrm>
            <a:off x="7680835" y="203543"/>
            <a:ext cx="1235880" cy="910330"/>
            <a:chOff x="7826678" y="316225"/>
            <a:chExt cx="1235880" cy="910330"/>
          </a:xfrm>
        </p:grpSpPr>
        <p:sp>
          <p:nvSpPr>
            <p:cNvPr id="2488" name="Google Shape;2488;p6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BLANK_1_2_1">
    <p:bg>
      <p:bgPr>
        <a:gradFill>
          <a:gsLst>
            <a:gs pos="0">
              <a:srgbClr val="1F1F1F"/>
            </a:gs>
            <a:gs pos="100000">
              <a:srgbClr val="0C343D"/>
            </a:gs>
          </a:gsLst>
          <a:lin ang="0" scaled="0"/>
        </a:gradFill>
      </p:bgPr>
    </p:bg>
    <p:spTree>
      <p:nvGrpSpPr>
        <p:cNvPr id="2536" name="Shape 2536"/>
        <p:cNvGrpSpPr/>
        <p:nvPr/>
      </p:nvGrpSpPr>
      <p:grpSpPr>
        <a:xfrm>
          <a:off x="0" y="0"/>
          <a:ext cx="0" cy="0"/>
          <a:chOff x="0" y="0"/>
          <a:chExt cx="0" cy="0"/>
        </a:xfrm>
      </p:grpSpPr>
      <p:sp>
        <p:nvSpPr>
          <p:cNvPr id="2537" name="Google Shape;2537;p64"/>
          <p:cNvSpPr txBox="1"/>
          <p:nvPr>
            <p:ph hasCustomPrompt="1" type="title"/>
          </p:nvPr>
        </p:nvSpPr>
        <p:spPr>
          <a:xfrm flipH="1">
            <a:off x="1457600" y="1769548"/>
            <a:ext cx="1585200" cy="69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6000"/>
              <a:buNone/>
              <a:defRPr sz="71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538" name="Google Shape;2538;p6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txBox="1"/>
          <p:nvPr>
            <p:ph idx="1" type="subTitle"/>
          </p:nvPr>
        </p:nvSpPr>
        <p:spPr>
          <a:xfrm flipH="1">
            <a:off x="1457602" y="2293718"/>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540" name="Google Shape;2540;p64"/>
          <p:cNvSpPr txBox="1"/>
          <p:nvPr>
            <p:ph idx="2" type="subTitle"/>
          </p:nvPr>
        </p:nvSpPr>
        <p:spPr>
          <a:xfrm flipH="1">
            <a:off x="1457625" y="2935015"/>
            <a:ext cx="1585200" cy="54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541" name="Google Shape;2541;p64"/>
          <p:cNvSpPr txBox="1"/>
          <p:nvPr>
            <p:ph idx="3"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542" name="Google Shape;2542;p64"/>
          <p:cNvGrpSpPr/>
          <p:nvPr/>
        </p:nvGrpSpPr>
        <p:grpSpPr>
          <a:xfrm>
            <a:off x="7680835" y="203543"/>
            <a:ext cx="1235880" cy="910330"/>
            <a:chOff x="7826678" y="316225"/>
            <a:chExt cx="1235880" cy="910330"/>
          </a:xfrm>
        </p:grpSpPr>
        <p:sp>
          <p:nvSpPr>
            <p:cNvPr id="2543" name="Google Shape;2543;p6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1" name="Google Shape;2591;p64"/>
          <p:cNvSpPr txBox="1"/>
          <p:nvPr>
            <p:ph hasCustomPrompt="1" idx="4" type="title"/>
          </p:nvPr>
        </p:nvSpPr>
        <p:spPr>
          <a:xfrm flipH="1">
            <a:off x="3779400" y="1769598"/>
            <a:ext cx="1585200" cy="69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6000"/>
              <a:buNone/>
              <a:defRPr sz="71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592" name="Google Shape;2592;p64"/>
          <p:cNvSpPr txBox="1"/>
          <p:nvPr>
            <p:ph idx="5" type="subTitle"/>
          </p:nvPr>
        </p:nvSpPr>
        <p:spPr>
          <a:xfrm flipH="1">
            <a:off x="3779402" y="2293768"/>
            <a:ext cx="15852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593" name="Google Shape;2593;p64"/>
          <p:cNvSpPr txBox="1"/>
          <p:nvPr>
            <p:ph idx="6" type="subTitle"/>
          </p:nvPr>
        </p:nvSpPr>
        <p:spPr>
          <a:xfrm flipH="1">
            <a:off x="3779425" y="2935054"/>
            <a:ext cx="1585200" cy="54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594" name="Google Shape;2594;p64"/>
          <p:cNvSpPr txBox="1"/>
          <p:nvPr>
            <p:ph hasCustomPrompt="1" idx="7" type="title"/>
          </p:nvPr>
        </p:nvSpPr>
        <p:spPr>
          <a:xfrm flipH="1">
            <a:off x="6101200" y="1769548"/>
            <a:ext cx="1585200" cy="69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6000"/>
              <a:buNone/>
              <a:defRPr sz="71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2595" name="Google Shape;2595;p64"/>
          <p:cNvSpPr txBox="1"/>
          <p:nvPr>
            <p:ph idx="8" type="subTitle"/>
          </p:nvPr>
        </p:nvSpPr>
        <p:spPr>
          <a:xfrm flipH="1">
            <a:off x="6448600" y="2293717"/>
            <a:ext cx="1237800" cy="722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596" name="Google Shape;2596;p64"/>
          <p:cNvSpPr txBox="1"/>
          <p:nvPr>
            <p:ph idx="9" type="subTitle"/>
          </p:nvPr>
        </p:nvSpPr>
        <p:spPr>
          <a:xfrm flipH="1">
            <a:off x="6101225" y="2935015"/>
            <a:ext cx="1585200" cy="54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
    <p:bg>
      <p:bgPr>
        <a:gradFill>
          <a:gsLst>
            <a:gs pos="0">
              <a:srgbClr val="1F1F1F"/>
            </a:gs>
            <a:gs pos="100000">
              <a:srgbClr val="0C343D"/>
            </a:gs>
          </a:gsLst>
          <a:lin ang="0" scaled="0"/>
        </a:gradFill>
      </p:bgPr>
    </p:bg>
    <p:spTree>
      <p:nvGrpSpPr>
        <p:cNvPr id="2597" name="Shape 2597"/>
        <p:cNvGrpSpPr/>
        <p:nvPr/>
      </p:nvGrpSpPr>
      <p:grpSpPr>
        <a:xfrm>
          <a:off x="0" y="0"/>
          <a:ext cx="0" cy="0"/>
          <a:chOff x="0" y="0"/>
          <a:chExt cx="0" cy="0"/>
        </a:xfrm>
      </p:grpSpPr>
      <p:sp>
        <p:nvSpPr>
          <p:cNvPr id="2598" name="Google Shape;2598;p6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txBox="1"/>
          <p:nvPr>
            <p:ph idx="1" type="subTitle"/>
          </p:nvPr>
        </p:nvSpPr>
        <p:spPr>
          <a:xfrm>
            <a:off x="6101050" y="1213975"/>
            <a:ext cx="2028900" cy="2715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1100"/>
              <a:buNone/>
              <a:defRPr sz="14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2600" name="Google Shape;2600;p65"/>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601" name="Google Shape;2601;p65"/>
          <p:cNvGrpSpPr/>
          <p:nvPr/>
        </p:nvGrpSpPr>
        <p:grpSpPr>
          <a:xfrm>
            <a:off x="7680835" y="203543"/>
            <a:ext cx="1235880" cy="910330"/>
            <a:chOff x="7826678" y="316225"/>
            <a:chExt cx="1235880" cy="910330"/>
          </a:xfrm>
        </p:grpSpPr>
        <p:sp>
          <p:nvSpPr>
            <p:cNvPr id="2602" name="Google Shape;2602;p6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3">
    <p:bg>
      <p:bgPr>
        <a:gradFill>
          <a:gsLst>
            <a:gs pos="0">
              <a:srgbClr val="1F1F1F"/>
            </a:gs>
            <a:gs pos="100000">
              <a:srgbClr val="0C343D"/>
            </a:gs>
          </a:gsLst>
          <a:lin ang="0" scaled="0"/>
        </a:gradFill>
      </p:bgPr>
    </p:bg>
    <p:spTree>
      <p:nvGrpSpPr>
        <p:cNvPr id="2650" name="Shape 2650"/>
        <p:cNvGrpSpPr/>
        <p:nvPr/>
      </p:nvGrpSpPr>
      <p:grpSpPr>
        <a:xfrm>
          <a:off x="0" y="0"/>
          <a:ext cx="0" cy="0"/>
          <a:chOff x="0" y="0"/>
          <a:chExt cx="0" cy="0"/>
        </a:xfrm>
      </p:grpSpPr>
      <p:sp>
        <p:nvSpPr>
          <p:cNvPr id="2651" name="Google Shape;2651;p6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653" name="Google Shape;2653;p66"/>
          <p:cNvGrpSpPr/>
          <p:nvPr/>
        </p:nvGrpSpPr>
        <p:grpSpPr>
          <a:xfrm>
            <a:off x="7680835" y="203543"/>
            <a:ext cx="1235880" cy="910330"/>
            <a:chOff x="7826678" y="316225"/>
            <a:chExt cx="1235880" cy="910330"/>
          </a:xfrm>
        </p:grpSpPr>
        <p:sp>
          <p:nvSpPr>
            <p:cNvPr id="2654" name="Google Shape;2654;p6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2" name="Google Shape;2702;p66"/>
          <p:cNvSpPr txBox="1"/>
          <p:nvPr>
            <p:ph idx="2" type="title"/>
          </p:nvPr>
        </p:nvSpPr>
        <p:spPr>
          <a:xfrm>
            <a:off x="1540652" y="1937475"/>
            <a:ext cx="15381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400"/>
              <a:buNone/>
              <a:defRPr i="0" sz="1600">
                <a:solidFill>
                  <a:schemeClr val="lt2"/>
                </a:solidFill>
              </a:defRPr>
            </a:lvl1pPr>
            <a:lvl2pPr lvl="1" algn="ctr">
              <a:spcBef>
                <a:spcPts val="0"/>
              </a:spcBef>
              <a:spcAft>
                <a:spcPts val="0"/>
              </a:spcAft>
              <a:buClr>
                <a:schemeClr val="lt2"/>
              </a:buClr>
              <a:buSzPts val="1400"/>
              <a:buNone/>
              <a:defRPr sz="1400">
                <a:solidFill>
                  <a:schemeClr val="lt2"/>
                </a:solidFill>
              </a:defRPr>
            </a:lvl2pPr>
            <a:lvl3pPr lvl="2" algn="ctr">
              <a:spcBef>
                <a:spcPts val="0"/>
              </a:spcBef>
              <a:spcAft>
                <a:spcPts val="0"/>
              </a:spcAft>
              <a:buClr>
                <a:schemeClr val="lt2"/>
              </a:buClr>
              <a:buSzPts val="1400"/>
              <a:buNone/>
              <a:defRPr sz="1400">
                <a:solidFill>
                  <a:schemeClr val="lt2"/>
                </a:solidFill>
              </a:defRPr>
            </a:lvl3pPr>
            <a:lvl4pPr lvl="3" algn="ctr">
              <a:spcBef>
                <a:spcPts val="0"/>
              </a:spcBef>
              <a:spcAft>
                <a:spcPts val="0"/>
              </a:spcAft>
              <a:buClr>
                <a:schemeClr val="lt2"/>
              </a:buClr>
              <a:buSzPts val="1400"/>
              <a:buNone/>
              <a:defRPr sz="1400">
                <a:solidFill>
                  <a:schemeClr val="lt2"/>
                </a:solidFill>
              </a:defRPr>
            </a:lvl4pPr>
            <a:lvl5pPr lvl="4" algn="ctr">
              <a:spcBef>
                <a:spcPts val="0"/>
              </a:spcBef>
              <a:spcAft>
                <a:spcPts val="0"/>
              </a:spcAft>
              <a:buClr>
                <a:schemeClr val="lt2"/>
              </a:buClr>
              <a:buSzPts val="1400"/>
              <a:buNone/>
              <a:defRPr sz="1400">
                <a:solidFill>
                  <a:schemeClr val="lt2"/>
                </a:solidFill>
              </a:defRPr>
            </a:lvl5pPr>
            <a:lvl6pPr lvl="5" algn="ctr">
              <a:spcBef>
                <a:spcPts val="0"/>
              </a:spcBef>
              <a:spcAft>
                <a:spcPts val="0"/>
              </a:spcAft>
              <a:buClr>
                <a:schemeClr val="lt2"/>
              </a:buClr>
              <a:buSzPts val="1400"/>
              <a:buNone/>
              <a:defRPr sz="1400">
                <a:solidFill>
                  <a:schemeClr val="lt2"/>
                </a:solidFill>
              </a:defRPr>
            </a:lvl6pPr>
            <a:lvl7pPr lvl="6" algn="ctr">
              <a:spcBef>
                <a:spcPts val="0"/>
              </a:spcBef>
              <a:spcAft>
                <a:spcPts val="0"/>
              </a:spcAft>
              <a:buClr>
                <a:schemeClr val="lt2"/>
              </a:buClr>
              <a:buSzPts val="1400"/>
              <a:buNone/>
              <a:defRPr sz="1400">
                <a:solidFill>
                  <a:schemeClr val="lt2"/>
                </a:solidFill>
              </a:defRPr>
            </a:lvl7pPr>
            <a:lvl8pPr lvl="7" algn="ctr">
              <a:spcBef>
                <a:spcPts val="0"/>
              </a:spcBef>
              <a:spcAft>
                <a:spcPts val="0"/>
              </a:spcAft>
              <a:buClr>
                <a:schemeClr val="lt2"/>
              </a:buClr>
              <a:buSzPts val="1400"/>
              <a:buNone/>
              <a:defRPr sz="1400">
                <a:solidFill>
                  <a:schemeClr val="lt2"/>
                </a:solidFill>
              </a:defRPr>
            </a:lvl8pPr>
            <a:lvl9pPr lvl="8" algn="ctr">
              <a:spcBef>
                <a:spcPts val="0"/>
              </a:spcBef>
              <a:spcAft>
                <a:spcPts val="0"/>
              </a:spcAft>
              <a:buClr>
                <a:schemeClr val="lt2"/>
              </a:buClr>
              <a:buSzPts val="1400"/>
              <a:buNone/>
              <a:defRPr sz="1400">
                <a:solidFill>
                  <a:schemeClr val="lt2"/>
                </a:solidFill>
              </a:defRPr>
            </a:lvl9pPr>
          </a:lstStyle>
          <a:p/>
        </p:txBody>
      </p:sp>
      <p:sp>
        <p:nvSpPr>
          <p:cNvPr id="2703" name="Google Shape;2703;p66"/>
          <p:cNvSpPr txBox="1"/>
          <p:nvPr>
            <p:ph idx="1" type="subTitle"/>
          </p:nvPr>
        </p:nvSpPr>
        <p:spPr>
          <a:xfrm>
            <a:off x="1224938" y="2339175"/>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2704" name="Google Shape;2704;p66"/>
          <p:cNvSpPr txBox="1"/>
          <p:nvPr>
            <p:ph idx="3" type="title"/>
          </p:nvPr>
        </p:nvSpPr>
        <p:spPr>
          <a:xfrm>
            <a:off x="6553827" y="1937475"/>
            <a:ext cx="15381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400"/>
              <a:buNone/>
              <a:defRPr i="0" sz="1600">
                <a:solidFill>
                  <a:schemeClr val="lt2"/>
                </a:solidFill>
              </a:defRPr>
            </a:lvl1pPr>
            <a:lvl2pPr lvl="1" algn="ctr">
              <a:spcBef>
                <a:spcPts val="0"/>
              </a:spcBef>
              <a:spcAft>
                <a:spcPts val="0"/>
              </a:spcAft>
              <a:buClr>
                <a:schemeClr val="lt2"/>
              </a:buClr>
              <a:buSzPts val="1400"/>
              <a:buNone/>
              <a:defRPr sz="1400">
                <a:solidFill>
                  <a:schemeClr val="lt2"/>
                </a:solidFill>
              </a:defRPr>
            </a:lvl2pPr>
            <a:lvl3pPr lvl="2" algn="ctr">
              <a:spcBef>
                <a:spcPts val="0"/>
              </a:spcBef>
              <a:spcAft>
                <a:spcPts val="0"/>
              </a:spcAft>
              <a:buClr>
                <a:schemeClr val="lt2"/>
              </a:buClr>
              <a:buSzPts val="1400"/>
              <a:buNone/>
              <a:defRPr sz="1400">
                <a:solidFill>
                  <a:schemeClr val="lt2"/>
                </a:solidFill>
              </a:defRPr>
            </a:lvl3pPr>
            <a:lvl4pPr lvl="3" algn="ctr">
              <a:spcBef>
                <a:spcPts val="0"/>
              </a:spcBef>
              <a:spcAft>
                <a:spcPts val="0"/>
              </a:spcAft>
              <a:buClr>
                <a:schemeClr val="lt2"/>
              </a:buClr>
              <a:buSzPts val="1400"/>
              <a:buNone/>
              <a:defRPr sz="1400">
                <a:solidFill>
                  <a:schemeClr val="lt2"/>
                </a:solidFill>
              </a:defRPr>
            </a:lvl4pPr>
            <a:lvl5pPr lvl="4" algn="ctr">
              <a:spcBef>
                <a:spcPts val="0"/>
              </a:spcBef>
              <a:spcAft>
                <a:spcPts val="0"/>
              </a:spcAft>
              <a:buClr>
                <a:schemeClr val="lt2"/>
              </a:buClr>
              <a:buSzPts val="1400"/>
              <a:buNone/>
              <a:defRPr sz="1400">
                <a:solidFill>
                  <a:schemeClr val="lt2"/>
                </a:solidFill>
              </a:defRPr>
            </a:lvl5pPr>
            <a:lvl6pPr lvl="5" algn="ctr">
              <a:spcBef>
                <a:spcPts val="0"/>
              </a:spcBef>
              <a:spcAft>
                <a:spcPts val="0"/>
              </a:spcAft>
              <a:buClr>
                <a:schemeClr val="lt2"/>
              </a:buClr>
              <a:buSzPts val="1400"/>
              <a:buNone/>
              <a:defRPr sz="1400">
                <a:solidFill>
                  <a:schemeClr val="lt2"/>
                </a:solidFill>
              </a:defRPr>
            </a:lvl6pPr>
            <a:lvl7pPr lvl="6" algn="ctr">
              <a:spcBef>
                <a:spcPts val="0"/>
              </a:spcBef>
              <a:spcAft>
                <a:spcPts val="0"/>
              </a:spcAft>
              <a:buClr>
                <a:schemeClr val="lt2"/>
              </a:buClr>
              <a:buSzPts val="1400"/>
              <a:buNone/>
              <a:defRPr sz="1400">
                <a:solidFill>
                  <a:schemeClr val="lt2"/>
                </a:solidFill>
              </a:defRPr>
            </a:lvl7pPr>
            <a:lvl8pPr lvl="7" algn="ctr">
              <a:spcBef>
                <a:spcPts val="0"/>
              </a:spcBef>
              <a:spcAft>
                <a:spcPts val="0"/>
              </a:spcAft>
              <a:buClr>
                <a:schemeClr val="lt2"/>
              </a:buClr>
              <a:buSzPts val="1400"/>
              <a:buNone/>
              <a:defRPr sz="1400">
                <a:solidFill>
                  <a:schemeClr val="lt2"/>
                </a:solidFill>
              </a:defRPr>
            </a:lvl8pPr>
            <a:lvl9pPr lvl="8" algn="ctr">
              <a:spcBef>
                <a:spcPts val="0"/>
              </a:spcBef>
              <a:spcAft>
                <a:spcPts val="0"/>
              </a:spcAft>
              <a:buClr>
                <a:schemeClr val="lt2"/>
              </a:buClr>
              <a:buSzPts val="1400"/>
              <a:buNone/>
              <a:defRPr sz="1400">
                <a:solidFill>
                  <a:schemeClr val="lt2"/>
                </a:solidFill>
              </a:defRPr>
            </a:lvl9pPr>
          </a:lstStyle>
          <a:p/>
        </p:txBody>
      </p:sp>
      <p:sp>
        <p:nvSpPr>
          <p:cNvPr id="2705" name="Google Shape;2705;p66"/>
          <p:cNvSpPr txBox="1"/>
          <p:nvPr>
            <p:ph idx="4" type="subTitle"/>
          </p:nvPr>
        </p:nvSpPr>
        <p:spPr>
          <a:xfrm>
            <a:off x="6216263" y="2339175"/>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2706" name="Google Shape;2706;p66"/>
          <p:cNvSpPr txBox="1"/>
          <p:nvPr>
            <p:ph idx="5" type="title"/>
          </p:nvPr>
        </p:nvSpPr>
        <p:spPr>
          <a:xfrm>
            <a:off x="4057729" y="1937475"/>
            <a:ext cx="15381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400"/>
              <a:buNone/>
              <a:defRPr i="0" sz="1600">
                <a:solidFill>
                  <a:schemeClr val="lt2"/>
                </a:solidFill>
              </a:defRPr>
            </a:lvl1pPr>
            <a:lvl2pPr lvl="1" algn="ctr">
              <a:spcBef>
                <a:spcPts val="0"/>
              </a:spcBef>
              <a:spcAft>
                <a:spcPts val="0"/>
              </a:spcAft>
              <a:buClr>
                <a:schemeClr val="lt2"/>
              </a:buClr>
              <a:buSzPts val="1400"/>
              <a:buNone/>
              <a:defRPr sz="1400">
                <a:solidFill>
                  <a:schemeClr val="lt2"/>
                </a:solidFill>
              </a:defRPr>
            </a:lvl2pPr>
            <a:lvl3pPr lvl="2" algn="ctr">
              <a:spcBef>
                <a:spcPts val="0"/>
              </a:spcBef>
              <a:spcAft>
                <a:spcPts val="0"/>
              </a:spcAft>
              <a:buClr>
                <a:schemeClr val="lt2"/>
              </a:buClr>
              <a:buSzPts val="1400"/>
              <a:buNone/>
              <a:defRPr sz="1400">
                <a:solidFill>
                  <a:schemeClr val="lt2"/>
                </a:solidFill>
              </a:defRPr>
            </a:lvl3pPr>
            <a:lvl4pPr lvl="3" algn="ctr">
              <a:spcBef>
                <a:spcPts val="0"/>
              </a:spcBef>
              <a:spcAft>
                <a:spcPts val="0"/>
              </a:spcAft>
              <a:buClr>
                <a:schemeClr val="lt2"/>
              </a:buClr>
              <a:buSzPts val="1400"/>
              <a:buNone/>
              <a:defRPr sz="1400">
                <a:solidFill>
                  <a:schemeClr val="lt2"/>
                </a:solidFill>
              </a:defRPr>
            </a:lvl4pPr>
            <a:lvl5pPr lvl="4" algn="ctr">
              <a:spcBef>
                <a:spcPts val="0"/>
              </a:spcBef>
              <a:spcAft>
                <a:spcPts val="0"/>
              </a:spcAft>
              <a:buClr>
                <a:schemeClr val="lt2"/>
              </a:buClr>
              <a:buSzPts val="1400"/>
              <a:buNone/>
              <a:defRPr sz="1400">
                <a:solidFill>
                  <a:schemeClr val="lt2"/>
                </a:solidFill>
              </a:defRPr>
            </a:lvl5pPr>
            <a:lvl6pPr lvl="5" algn="ctr">
              <a:spcBef>
                <a:spcPts val="0"/>
              </a:spcBef>
              <a:spcAft>
                <a:spcPts val="0"/>
              </a:spcAft>
              <a:buClr>
                <a:schemeClr val="lt2"/>
              </a:buClr>
              <a:buSzPts val="1400"/>
              <a:buNone/>
              <a:defRPr sz="1400">
                <a:solidFill>
                  <a:schemeClr val="lt2"/>
                </a:solidFill>
              </a:defRPr>
            </a:lvl6pPr>
            <a:lvl7pPr lvl="6" algn="ctr">
              <a:spcBef>
                <a:spcPts val="0"/>
              </a:spcBef>
              <a:spcAft>
                <a:spcPts val="0"/>
              </a:spcAft>
              <a:buClr>
                <a:schemeClr val="lt2"/>
              </a:buClr>
              <a:buSzPts val="1400"/>
              <a:buNone/>
              <a:defRPr sz="1400">
                <a:solidFill>
                  <a:schemeClr val="lt2"/>
                </a:solidFill>
              </a:defRPr>
            </a:lvl7pPr>
            <a:lvl8pPr lvl="7" algn="ctr">
              <a:spcBef>
                <a:spcPts val="0"/>
              </a:spcBef>
              <a:spcAft>
                <a:spcPts val="0"/>
              </a:spcAft>
              <a:buClr>
                <a:schemeClr val="lt2"/>
              </a:buClr>
              <a:buSzPts val="1400"/>
              <a:buNone/>
              <a:defRPr sz="1400">
                <a:solidFill>
                  <a:schemeClr val="lt2"/>
                </a:solidFill>
              </a:defRPr>
            </a:lvl8pPr>
            <a:lvl9pPr lvl="8" algn="ctr">
              <a:spcBef>
                <a:spcPts val="0"/>
              </a:spcBef>
              <a:spcAft>
                <a:spcPts val="0"/>
              </a:spcAft>
              <a:buClr>
                <a:schemeClr val="lt2"/>
              </a:buClr>
              <a:buSzPts val="1400"/>
              <a:buNone/>
              <a:defRPr sz="1400">
                <a:solidFill>
                  <a:schemeClr val="lt2"/>
                </a:solidFill>
              </a:defRPr>
            </a:lvl9pPr>
          </a:lstStyle>
          <a:p/>
        </p:txBody>
      </p:sp>
      <p:sp>
        <p:nvSpPr>
          <p:cNvPr id="2707" name="Google Shape;2707;p66"/>
          <p:cNvSpPr txBox="1"/>
          <p:nvPr>
            <p:ph idx="6" type="subTitle"/>
          </p:nvPr>
        </p:nvSpPr>
        <p:spPr>
          <a:xfrm>
            <a:off x="3720163" y="2339175"/>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3_1">
    <p:bg>
      <p:bgPr>
        <a:gradFill>
          <a:gsLst>
            <a:gs pos="0">
              <a:srgbClr val="1F1F1F"/>
            </a:gs>
            <a:gs pos="100000">
              <a:srgbClr val="0C343D"/>
            </a:gs>
          </a:gsLst>
          <a:lin ang="0" scaled="0"/>
        </a:gradFill>
      </p:bgPr>
    </p:bg>
    <p:spTree>
      <p:nvGrpSpPr>
        <p:cNvPr id="2708" name="Shape 2708"/>
        <p:cNvGrpSpPr/>
        <p:nvPr/>
      </p:nvGrpSpPr>
      <p:grpSpPr>
        <a:xfrm>
          <a:off x="0" y="0"/>
          <a:ext cx="0" cy="0"/>
          <a:chOff x="0" y="0"/>
          <a:chExt cx="0" cy="0"/>
        </a:xfrm>
      </p:grpSpPr>
      <p:sp>
        <p:nvSpPr>
          <p:cNvPr id="2709" name="Google Shape;2709;p6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711" name="Google Shape;2711;p67"/>
          <p:cNvGrpSpPr/>
          <p:nvPr/>
        </p:nvGrpSpPr>
        <p:grpSpPr>
          <a:xfrm>
            <a:off x="7680835" y="203543"/>
            <a:ext cx="1235880" cy="910330"/>
            <a:chOff x="7826678" y="316225"/>
            <a:chExt cx="1235880" cy="910330"/>
          </a:xfrm>
        </p:grpSpPr>
        <p:sp>
          <p:nvSpPr>
            <p:cNvPr id="2712" name="Google Shape;2712;p6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0" name="Google Shape;2760;p67"/>
          <p:cNvSpPr txBox="1"/>
          <p:nvPr>
            <p:ph idx="2" type="title"/>
          </p:nvPr>
        </p:nvSpPr>
        <p:spPr>
          <a:xfrm>
            <a:off x="1541300" y="240542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6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761" name="Google Shape;2761;p67"/>
          <p:cNvSpPr txBox="1"/>
          <p:nvPr>
            <p:ph idx="1" type="subTitle"/>
          </p:nvPr>
        </p:nvSpPr>
        <p:spPr>
          <a:xfrm>
            <a:off x="1224950" y="2740375"/>
            <a:ext cx="22131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2762" name="Google Shape;2762;p67"/>
          <p:cNvSpPr txBox="1"/>
          <p:nvPr>
            <p:ph idx="3" type="title"/>
          </p:nvPr>
        </p:nvSpPr>
        <p:spPr>
          <a:xfrm>
            <a:off x="6558700" y="240542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6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763" name="Google Shape;2763;p67"/>
          <p:cNvSpPr txBox="1"/>
          <p:nvPr>
            <p:ph idx="4" type="subTitle"/>
          </p:nvPr>
        </p:nvSpPr>
        <p:spPr>
          <a:xfrm>
            <a:off x="6216275" y="2740375"/>
            <a:ext cx="22131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
        <p:nvSpPr>
          <p:cNvPr id="2764" name="Google Shape;2764;p67"/>
          <p:cNvSpPr txBox="1"/>
          <p:nvPr>
            <p:ph idx="5" type="title"/>
          </p:nvPr>
        </p:nvSpPr>
        <p:spPr>
          <a:xfrm>
            <a:off x="4060499" y="240542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6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765" name="Google Shape;2765;p67"/>
          <p:cNvSpPr txBox="1"/>
          <p:nvPr>
            <p:ph idx="6" type="subTitle"/>
          </p:nvPr>
        </p:nvSpPr>
        <p:spPr>
          <a:xfrm>
            <a:off x="3720175" y="2740375"/>
            <a:ext cx="22131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1600"/>
              </a:spcBef>
              <a:spcAft>
                <a:spcPts val="0"/>
              </a:spcAft>
              <a:buNone/>
              <a:defRPr sz="1400">
                <a:solidFill>
                  <a:schemeClr val="lt2"/>
                </a:solidFill>
              </a:defRPr>
            </a:lvl2pPr>
            <a:lvl3pPr lvl="2" algn="ctr">
              <a:lnSpc>
                <a:spcPct val="100000"/>
              </a:lnSpc>
              <a:spcBef>
                <a:spcPts val="1600"/>
              </a:spcBef>
              <a:spcAft>
                <a:spcPts val="0"/>
              </a:spcAft>
              <a:buNone/>
              <a:defRPr sz="1400">
                <a:solidFill>
                  <a:schemeClr val="lt2"/>
                </a:solidFill>
              </a:defRPr>
            </a:lvl3pPr>
            <a:lvl4pPr lvl="3" algn="ctr">
              <a:lnSpc>
                <a:spcPct val="100000"/>
              </a:lnSpc>
              <a:spcBef>
                <a:spcPts val="1600"/>
              </a:spcBef>
              <a:spcAft>
                <a:spcPts val="0"/>
              </a:spcAft>
              <a:buNone/>
              <a:defRPr sz="1400">
                <a:solidFill>
                  <a:schemeClr val="lt2"/>
                </a:solidFill>
              </a:defRPr>
            </a:lvl4pPr>
            <a:lvl5pPr lvl="4" algn="ctr">
              <a:lnSpc>
                <a:spcPct val="100000"/>
              </a:lnSpc>
              <a:spcBef>
                <a:spcPts val="1600"/>
              </a:spcBef>
              <a:spcAft>
                <a:spcPts val="0"/>
              </a:spcAft>
              <a:buNone/>
              <a:defRPr sz="1400">
                <a:solidFill>
                  <a:schemeClr val="lt2"/>
                </a:solidFill>
              </a:defRPr>
            </a:lvl5pPr>
            <a:lvl6pPr lvl="5" algn="ctr">
              <a:lnSpc>
                <a:spcPct val="100000"/>
              </a:lnSpc>
              <a:spcBef>
                <a:spcPts val="1600"/>
              </a:spcBef>
              <a:spcAft>
                <a:spcPts val="0"/>
              </a:spcAft>
              <a:buNone/>
              <a:defRPr sz="1400">
                <a:solidFill>
                  <a:schemeClr val="lt2"/>
                </a:solidFill>
              </a:defRPr>
            </a:lvl6pPr>
            <a:lvl7pPr lvl="6" algn="ctr">
              <a:lnSpc>
                <a:spcPct val="100000"/>
              </a:lnSpc>
              <a:spcBef>
                <a:spcPts val="1600"/>
              </a:spcBef>
              <a:spcAft>
                <a:spcPts val="0"/>
              </a:spcAft>
              <a:buNone/>
              <a:defRPr sz="1400">
                <a:solidFill>
                  <a:schemeClr val="lt2"/>
                </a:solidFill>
              </a:defRPr>
            </a:lvl7pPr>
            <a:lvl8pPr lvl="7" algn="ctr">
              <a:lnSpc>
                <a:spcPct val="100000"/>
              </a:lnSpc>
              <a:spcBef>
                <a:spcPts val="1600"/>
              </a:spcBef>
              <a:spcAft>
                <a:spcPts val="0"/>
              </a:spcAft>
              <a:buNone/>
              <a:defRPr sz="1400">
                <a:solidFill>
                  <a:schemeClr val="lt2"/>
                </a:solidFill>
              </a:defRPr>
            </a:lvl8pPr>
            <a:lvl9pPr lvl="8" algn="ctr">
              <a:lnSpc>
                <a:spcPct val="100000"/>
              </a:lnSpc>
              <a:spcBef>
                <a:spcPts val="1600"/>
              </a:spcBef>
              <a:spcAft>
                <a:spcPts val="1600"/>
              </a:spcAft>
              <a:buNone/>
              <a:defRPr sz="1400">
                <a:solidFill>
                  <a:schemeClr val="lt2"/>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3_1_1">
    <p:bg>
      <p:bgPr>
        <a:gradFill>
          <a:gsLst>
            <a:gs pos="0">
              <a:srgbClr val="1F1F1F"/>
            </a:gs>
            <a:gs pos="100000">
              <a:srgbClr val="0C343D"/>
            </a:gs>
          </a:gsLst>
          <a:lin ang="0" scaled="0"/>
        </a:gradFill>
      </p:bgPr>
    </p:bg>
    <p:spTree>
      <p:nvGrpSpPr>
        <p:cNvPr id="2766" name="Shape 2766"/>
        <p:cNvGrpSpPr/>
        <p:nvPr/>
      </p:nvGrpSpPr>
      <p:grpSpPr>
        <a:xfrm>
          <a:off x="0" y="0"/>
          <a:ext cx="0" cy="0"/>
          <a:chOff x="0" y="0"/>
          <a:chExt cx="0" cy="0"/>
        </a:xfrm>
      </p:grpSpPr>
      <p:sp>
        <p:nvSpPr>
          <p:cNvPr id="2767" name="Google Shape;2767;p6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769" name="Google Shape;2769;p68"/>
          <p:cNvGrpSpPr/>
          <p:nvPr/>
        </p:nvGrpSpPr>
        <p:grpSpPr>
          <a:xfrm>
            <a:off x="7680835" y="203543"/>
            <a:ext cx="1235880" cy="910330"/>
            <a:chOff x="7826678" y="316225"/>
            <a:chExt cx="1235880" cy="910330"/>
          </a:xfrm>
        </p:grpSpPr>
        <p:sp>
          <p:nvSpPr>
            <p:cNvPr id="2770" name="Google Shape;2770;p6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8" name="Google Shape;2818;p68"/>
          <p:cNvSpPr txBox="1"/>
          <p:nvPr>
            <p:ph idx="2" type="title"/>
          </p:nvPr>
        </p:nvSpPr>
        <p:spPr>
          <a:xfrm>
            <a:off x="1541300" y="3342250"/>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819" name="Google Shape;2819;p68"/>
          <p:cNvSpPr txBox="1"/>
          <p:nvPr>
            <p:ph idx="1" type="subTitle"/>
          </p:nvPr>
        </p:nvSpPr>
        <p:spPr>
          <a:xfrm>
            <a:off x="1224938" y="3743950"/>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0"/>
              </a:spcBef>
              <a:spcAft>
                <a:spcPts val="0"/>
              </a:spcAft>
              <a:buNone/>
              <a:defRPr sz="1400">
                <a:solidFill>
                  <a:schemeClr val="lt2"/>
                </a:solidFill>
              </a:defRPr>
            </a:lvl2pPr>
            <a:lvl3pPr lvl="2" algn="ctr">
              <a:lnSpc>
                <a:spcPct val="100000"/>
              </a:lnSpc>
              <a:spcBef>
                <a:spcPts val="0"/>
              </a:spcBef>
              <a:spcAft>
                <a:spcPts val="0"/>
              </a:spcAft>
              <a:buNone/>
              <a:defRPr sz="1400">
                <a:solidFill>
                  <a:schemeClr val="lt2"/>
                </a:solidFill>
              </a:defRPr>
            </a:lvl3pPr>
            <a:lvl4pPr lvl="3" algn="ctr">
              <a:lnSpc>
                <a:spcPct val="100000"/>
              </a:lnSpc>
              <a:spcBef>
                <a:spcPts val="0"/>
              </a:spcBef>
              <a:spcAft>
                <a:spcPts val="0"/>
              </a:spcAft>
              <a:buNone/>
              <a:defRPr sz="1400">
                <a:solidFill>
                  <a:schemeClr val="lt2"/>
                </a:solidFill>
              </a:defRPr>
            </a:lvl4pPr>
            <a:lvl5pPr lvl="4" algn="ctr">
              <a:lnSpc>
                <a:spcPct val="100000"/>
              </a:lnSpc>
              <a:spcBef>
                <a:spcPts val="0"/>
              </a:spcBef>
              <a:spcAft>
                <a:spcPts val="0"/>
              </a:spcAft>
              <a:buNone/>
              <a:defRPr sz="1400">
                <a:solidFill>
                  <a:schemeClr val="lt2"/>
                </a:solidFill>
              </a:defRPr>
            </a:lvl5pPr>
            <a:lvl6pPr lvl="5" algn="ctr">
              <a:lnSpc>
                <a:spcPct val="100000"/>
              </a:lnSpc>
              <a:spcBef>
                <a:spcPts val="0"/>
              </a:spcBef>
              <a:spcAft>
                <a:spcPts val="0"/>
              </a:spcAft>
              <a:buNone/>
              <a:defRPr sz="1400">
                <a:solidFill>
                  <a:schemeClr val="lt2"/>
                </a:solidFill>
              </a:defRPr>
            </a:lvl6pPr>
            <a:lvl7pPr lvl="6" algn="ctr">
              <a:lnSpc>
                <a:spcPct val="100000"/>
              </a:lnSpc>
              <a:spcBef>
                <a:spcPts val="0"/>
              </a:spcBef>
              <a:spcAft>
                <a:spcPts val="0"/>
              </a:spcAft>
              <a:buNone/>
              <a:defRPr sz="1400">
                <a:solidFill>
                  <a:schemeClr val="lt2"/>
                </a:solidFill>
              </a:defRPr>
            </a:lvl7pPr>
            <a:lvl8pPr lvl="7" algn="ctr">
              <a:lnSpc>
                <a:spcPct val="100000"/>
              </a:lnSpc>
              <a:spcBef>
                <a:spcPts val="0"/>
              </a:spcBef>
              <a:spcAft>
                <a:spcPts val="0"/>
              </a:spcAft>
              <a:buNone/>
              <a:defRPr sz="1400">
                <a:solidFill>
                  <a:schemeClr val="lt2"/>
                </a:solidFill>
              </a:defRPr>
            </a:lvl8pPr>
            <a:lvl9pPr lvl="8" algn="ctr">
              <a:lnSpc>
                <a:spcPct val="100000"/>
              </a:lnSpc>
              <a:spcBef>
                <a:spcPts val="0"/>
              </a:spcBef>
              <a:spcAft>
                <a:spcPts val="0"/>
              </a:spcAft>
              <a:buNone/>
              <a:defRPr sz="1400">
                <a:solidFill>
                  <a:schemeClr val="lt2"/>
                </a:solidFill>
              </a:defRPr>
            </a:lvl9pPr>
          </a:lstStyle>
          <a:p/>
        </p:txBody>
      </p:sp>
      <p:sp>
        <p:nvSpPr>
          <p:cNvPr id="2820" name="Google Shape;2820;p68"/>
          <p:cNvSpPr txBox="1"/>
          <p:nvPr>
            <p:ph idx="3" type="title"/>
          </p:nvPr>
        </p:nvSpPr>
        <p:spPr>
          <a:xfrm>
            <a:off x="6558700" y="3342250"/>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821" name="Google Shape;2821;p68"/>
          <p:cNvSpPr txBox="1"/>
          <p:nvPr>
            <p:ph idx="4" type="subTitle"/>
          </p:nvPr>
        </p:nvSpPr>
        <p:spPr>
          <a:xfrm>
            <a:off x="6216263" y="3743950"/>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0"/>
              </a:spcBef>
              <a:spcAft>
                <a:spcPts val="0"/>
              </a:spcAft>
              <a:buNone/>
              <a:defRPr sz="1400">
                <a:solidFill>
                  <a:schemeClr val="lt2"/>
                </a:solidFill>
              </a:defRPr>
            </a:lvl2pPr>
            <a:lvl3pPr lvl="2" algn="ctr">
              <a:lnSpc>
                <a:spcPct val="100000"/>
              </a:lnSpc>
              <a:spcBef>
                <a:spcPts val="0"/>
              </a:spcBef>
              <a:spcAft>
                <a:spcPts val="0"/>
              </a:spcAft>
              <a:buNone/>
              <a:defRPr sz="1400">
                <a:solidFill>
                  <a:schemeClr val="lt2"/>
                </a:solidFill>
              </a:defRPr>
            </a:lvl3pPr>
            <a:lvl4pPr lvl="3" algn="ctr">
              <a:lnSpc>
                <a:spcPct val="100000"/>
              </a:lnSpc>
              <a:spcBef>
                <a:spcPts val="0"/>
              </a:spcBef>
              <a:spcAft>
                <a:spcPts val="0"/>
              </a:spcAft>
              <a:buNone/>
              <a:defRPr sz="1400">
                <a:solidFill>
                  <a:schemeClr val="lt2"/>
                </a:solidFill>
              </a:defRPr>
            </a:lvl4pPr>
            <a:lvl5pPr lvl="4" algn="ctr">
              <a:lnSpc>
                <a:spcPct val="100000"/>
              </a:lnSpc>
              <a:spcBef>
                <a:spcPts val="0"/>
              </a:spcBef>
              <a:spcAft>
                <a:spcPts val="0"/>
              </a:spcAft>
              <a:buNone/>
              <a:defRPr sz="1400">
                <a:solidFill>
                  <a:schemeClr val="lt2"/>
                </a:solidFill>
              </a:defRPr>
            </a:lvl5pPr>
            <a:lvl6pPr lvl="5" algn="ctr">
              <a:lnSpc>
                <a:spcPct val="100000"/>
              </a:lnSpc>
              <a:spcBef>
                <a:spcPts val="0"/>
              </a:spcBef>
              <a:spcAft>
                <a:spcPts val="0"/>
              </a:spcAft>
              <a:buNone/>
              <a:defRPr sz="1400">
                <a:solidFill>
                  <a:schemeClr val="lt2"/>
                </a:solidFill>
              </a:defRPr>
            </a:lvl6pPr>
            <a:lvl7pPr lvl="6" algn="ctr">
              <a:lnSpc>
                <a:spcPct val="100000"/>
              </a:lnSpc>
              <a:spcBef>
                <a:spcPts val="0"/>
              </a:spcBef>
              <a:spcAft>
                <a:spcPts val="0"/>
              </a:spcAft>
              <a:buNone/>
              <a:defRPr sz="1400">
                <a:solidFill>
                  <a:schemeClr val="lt2"/>
                </a:solidFill>
              </a:defRPr>
            </a:lvl7pPr>
            <a:lvl8pPr lvl="7" algn="ctr">
              <a:lnSpc>
                <a:spcPct val="100000"/>
              </a:lnSpc>
              <a:spcBef>
                <a:spcPts val="0"/>
              </a:spcBef>
              <a:spcAft>
                <a:spcPts val="0"/>
              </a:spcAft>
              <a:buNone/>
              <a:defRPr sz="1400">
                <a:solidFill>
                  <a:schemeClr val="lt2"/>
                </a:solidFill>
              </a:defRPr>
            </a:lvl8pPr>
            <a:lvl9pPr lvl="8" algn="ctr">
              <a:lnSpc>
                <a:spcPct val="100000"/>
              </a:lnSpc>
              <a:spcBef>
                <a:spcPts val="0"/>
              </a:spcBef>
              <a:spcAft>
                <a:spcPts val="0"/>
              </a:spcAft>
              <a:buNone/>
              <a:defRPr sz="1400">
                <a:solidFill>
                  <a:schemeClr val="lt2"/>
                </a:solidFill>
              </a:defRPr>
            </a:lvl9pPr>
          </a:lstStyle>
          <a:p/>
        </p:txBody>
      </p:sp>
      <p:sp>
        <p:nvSpPr>
          <p:cNvPr id="2822" name="Google Shape;2822;p68"/>
          <p:cNvSpPr txBox="1"/>
          <p:nvPr>
            <p:ph idx="5" type="title"/>
          </p:nvPr>
        </p:nvSpPr>
        <p:spPr>
          <a:xfrm>
            <a:off x="4060499" y="3342250"/>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823" name="Google Shape;2823;p68"/>
          <p:cNvSpPr txBox="1"/>
          <p:nvPr>
            <p:ph idx="6" type="subTitle"/>
          </p:nvPr>
        </p:nvSpPr>
        <p:spPr>
          <a:xfrm>
            <a:off x="3720163" y="3743950"/>
            <a:ext cx="2213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lt2"/>
                </a:solidFill>
              </a:defRPr>
            </a:lvl1pPr>
            <a:lvl2pPr lvl="1" algn="ctr">
              <a:lnSpc>
                <a:spcPct val="100000"/>
              </a:lnSpc>
              <a:spcBef>
                <a:spcPts val="0"/>
              </a:spcBef>
              <a:spcAft>
                <a:spcPts val="0"/>
              </a:spcAft>
              <a:buNone/>
              <a:defRPr sz="1400">
                <a:solidFill>
                  <a:schemeClr val="lt2"/>
                </a:solidFill>
              </a:defRPr>
            </a:lvl2pPr>
            <a:lvl3pPr lvl="2" algn="ctr">
              <a:lnSpc>
                <a:spcPct val="100000"/>
              </a:lnSpc>
              <a:spcBef>
                <a:spcPts val="0"/>
              </a:spcBef>
              <a:spcAft>
                <a:spcPts val="0"/>
              </a:spcAft>
              <a:buNone/>
              <a:defRPr sz="1400">
                <a:solidFill>
                  <a:schemeClr val="lt2"/>
                </a:solidFill>
              </a:defRPr>
            </a:lvl3pPr>
            <a:lvl4pPr lvl="3" algn="ctr">
              <a:lnSpc>
                <a:spcPct val="100000"/>
              </a:lnSpc>
              <a:spcBef>
                <a:spcPts val="0"/>
              </a:spcBef>
              <a:spcAft>
                <a:spcPts val="0"/>
              </a:spcAft>
              <a:buNone/>
              <a:defRPr sz="1400">
                <a:solidFill>
                  <a:schemeClr val="lt2"/>
                </a:solidFill>
              </a:defRPr>
            </a:lvl4pPr>
            <a:lvl5pPr lvl="4" algn="ctr">
              <a:lnSpc>
                <a:spcPct val="100000"/>
              </a:lnSpc>
              <a:spcBef>
                <a:spcPts val="0"/>
              </a:spcBef>
              <a:spcAft>
                <a:spcPts val="0"/>
              </a:spcAft>
              <a:buNone/>
              <a:defRPr sz="1400">
                <a:solidFill>
                  <a:schemeClr val="lt2"/>
                </a:solidFill>
              </a:defRPr>
            </a:lvl5pPr>
            <a:lvl6pPr lvl="5" algn="ctr">
              <a:lnSpc>
                <a:spcPct val="100000"/>
              </a:lnSpc>
              <a:spcBef>
                <a:spcPts val="0"/>
              </a:spcBef>
              <a:spcAft>
                <a:spcPts val="0"/>
              </a:spcAft>
              <a:buNone/>
              <a:defRPr sz="1400">
                <a:solidFill>
                  <a:schemeClr val="lt2"/>
                </a:solidFill>
              </a:defRPr>
            </a:lvl6pPr>
            <a:lvl7pPr lvl="6" algn="ctr">
              <a:lnSpc>
                <a:spcPct val="100000"/>
              </a:lnSpc>
              <a:spcBef>
                <a:spcPts val="0"/>
              </a:spcBef>
              <a:spcAft>
                <a:spcPts val="0"/>
              </a:spcAft>
              <a:buNone/>
              <a:defRPr sz="1400">
                <a:solidFill>
                  <a:schemeClr val="lt2"/>
                </a:solidFill>
              </a:defRPr>
            </a:lvl7pPr>
            <a:lvl8pPr lvl="7" algn="ctr">
              <a:lnSpc>
                <a:spcPct val="100000"/>
              </a:lnSpc>
              <a:spcBef>
                <a:spcPts val="0"/>
              </a:spcBef>
              <a:spcAft>
                <a:spcPts val="0"/>
              </a:spcAft>
              <a:buNone/>
              <a:defRPr sz="1400">
                <a:solidFill>
                  <a:schemeClr val="lt2"/>
                </a:solidFill>
              </a:defRPr>
            </a:lvl8pPr>
            <a:lvl9pPr lvl="8" algn="ctr">
              <a:lnSpc>
                <a:spcPct val="100000"/>
              </a:lnSpc>
              <a:spcBef>
                <a:spcPts val="0"/>
              </a:spcBef>
              <a:spcAft>
                <a:spcPts val="0"/>
              </a:spcAft>
              <a:buNone/>
              <a:defRPr sz="1400">
                <a:solidFill>
                  <a:schemeClr val="lt2"/>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3_1_1_1">
    <p:bg>
      <p:bgPr>
        <a:gradFill>
          <a:gsLst>
            <a:gs pos="0">
              <a:srgbClr val="1F1F1F"/>
            </a:gs>
            <a:gs pos="100000">
              <a:srgbClr val="0C343D"/>
            </a:gs>
          </a:gsLst>
          <a:lin ang="0" scaled="0"/>
        </a:gradFill>
      </p:bgPr>
    </p:bg>
    <p:spTree>
      <p:nvGrpSpPr>
        <p:cNvPr id="2824" name="Shape 2824"/>
        <p:cNvGrpSpPr/>
        <p:nvPr/>
      </p:nvGrpSpPr>
      <p:grpSpPr>
        <a:xfrm>
          <a:off x="0" y="0"/>
          <a:ext cx="0" cy="0"/>
          <a:chOff x="0" y="0"/>
          <a:chExt cx="0" cy="0"/>
        </a:xfrm>
      </p:grpSpPr>
      <p:sp>
        <p:nvSpPr>
          <p:cNvPr id="2825" name="Google Shape;2825;p6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827" name="Google Shape;2827;p69"/>
          <p:cNvGrpSpPr/>
          <p:nvPr/>
        </p:nvGrpSpPr>
        <p:grpSpPr>
          <a:xfrm>
            <a:off x="7680835" y="203543"/>
            <a:ext cx="1235880" cy="910330"/>
            <a:chOff x="7826678" y="316225"/>
            <a:chExt cx="1235880" cy="910330"/>
          </a:xfrm>
        </p:grpSpPr>
        <p:sp>
          <p:nvSpPr>
            <p:cNvPr id="2828" name="Google Shape;2828;p6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6" name="Google Shape;2876;p69"/>
          <p:cNvSpPr txBox="1"/>
          <p:nvPr>
            <p:ph idx="2" type="title"/>
          </p:nvPr>
        </p:nvSpPr>
        <p:spPr>
          <a:xfrm>
            <a:off x="5236490" y="3507000"/>
            <a:ext cx="1539300" cy="4017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i="0" sz="1800">
                <a:solidFill>
                  <a:schemeClr val="dk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877" name="Google Shape;2877;p69"/>
          <p:cNvSpPr txBox="1"/>
          <p:nvPr>
            <p:ph idx="1" type="subTitle"/>
          </p:nvPr>
        </p:nvSpPr>
        <p:spPr>
          <a:xfrm>
            <a:off x="5236490" y="3832500"/>
            <a:ext cx="2213100" cy="549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None/>
              <a:defRPr sz="1400">
                <a:solidFill>
                  <a:schemeClr val="dk1"/>
                </a:solidFill>
              </a:defRPr>
            </a:lvl1pPr>
            <a:lvl2pPr lvl="1">
              <a:lnSpc>
                <a:spcPct val="100000"/>
              </a:lnSpc>
              <a:spcBef>
                <a:spcPts val="0"/>
              </a:spcBef>
              <a:spcAft>
                <a:spcPts val="0"/>
              </a:spcAft>
              <a:buNone/>
              <a:defRPr sz="1400">
                <a:solidFill>
                  <a:schemeClr val="dk1"/>
                </a:solidFill>
              </a:defRPr>
            </a:lvl2pPr>
            <a:lvl3pPr lvl="2">
              <a:lnSpc>
                <a:spcPct val="100000"/>
              </a:lnSpc>
              <a:spcBef>
                <a:spcPts val="0"/>
              </a:spcBef>
              <a:spcAft>
                <a:spcPts val="0"/>
              </a:spcAft>
              <a:buNone/>
              <a:defRPr sz="1400">
                <a:solidFill>
                  <a:schemeClr val="dk1"/>
                </a:solidFill>
              </a:defRPr>
            </a:lvl3pPr>
            <a:lvl4pPr lvl="3">
              <a:lnSpc>
                <a:spcPct val="100000"/>
              </a:lnSpc>
              <a:spcBef>
                <a:spcPts val="0"/>
              </a:spcBef>
              <a:spcAft>
                <a:spcPts val="0"/>
              </a:spcAft>
              <a:buNone/>
              <a:defRPr sz="1400">
                <a:solidFill>
                  <a:schemeClr val="dk1"/>
                </a:solidFill>
              </a:defRPr>
            </a:lvl4pPr>
            <a:lvl5pPr lvl="4">
              <a:lnSpc>
                <a:spcPct val="100000"/>
              </a:lnSpc>
              <a:spcBef>
                <a:spcPts val="0"/>
              </a:spcBef>
              <a:spcAft>
                <a:spcPts val="0"/>
              </a:spcAft>
              <a:buNone/>
              <a:defRPr sz="1400">
                <a:solidFill>
                  <a:schemeClr val="dk1"/>
                </a:solidFill>
              </a:defRPr>
            </a:lvl5pPr>
            <a:lvl6pPr lvl="5">
              <a:lnSpc>
                <a:spcPct val="100000"/>
              </a:lnSpc>
              <a:spcBef>
                <a:spcPts val="0"/>
              </a:spcBef>
              <a:spcAft>
                <a:spcPts val="0"/>
              </a:spcAft>
              <a:buNone/>
              <a:defRPr sz="1400">
                <a:solidFill>
                  <a:schemeClr val="dk1"/>
                </a:solidFill>
              </a:defRPr>
            </a:lvl6pPr>
            <a:lvl7pPr lvl="6">
              <a:lnSpc>
                <a:spcPct val="100000"/>
              </a:lnSpc>
              <a:spcBef>
                <a:spcPts val="0"/>
              </a:spcBef>
              <a:spcAft>
                <a:spcPts val="0"/>
              </a:spcAft>
              <a:buNone/>
              <a:defRPr sz="1400">
                <a:solidFill>
                  <a:schemeClr val="dk1"/>
                </a:solidFill>
              </a:defRPr>
            </a:lvl7pPr>
            <a:lvl8pPr lvl="7">
              <a:lnSpc>
                <a:spcPct val="100000"/>
              </a:lnSpc>
              <a:spcBef>
                <a:spcPts val="0"/>
              </a:spcBef>
              <a:spcAft>
                <a:spcPts val="0"/>
              </a:spcAft>
              <a:buNone/>
              <a:defRPr sz="1400">
                <a:solidFill>
                  <a:schemeClr val="dk1"/>
                </a:solidFill>
              </a:defRPr>
            </a:lvl8pPr>
            <a:lvl9pPr lvl="8">
              <a:lnSpc>
                <a:spcPct val="100000"/>
              </a:lnSpc>
              <a:spcBef>
                <a:spcPts val="0"/>
              </a:spcBef>
              <a:spcAft>
                <a:spcPts val="0"/>
              </a:spcAft>
              <a:buNone/>
              <a:defRPr sz="1400">
                <a:solidFill>
                  <a:schemeClr val="dk1"/>
                </a:solidFill>
              </a:defRPr>
            </a:lvl9pPr>
          </a:lstStyle>
          <a:p/>
        </p:txBody>
      </p:sp>
      <p:sp>
        <p:nvSpPr>
          <p:cNvPr id="2878" name="Google Shape;2878;p69"/>
          <p:cNvSpPr txBox="1"/>
          <p:nvPr>
            <p:ph idx="3" type="title"/>
          </p:nvPr>
        </p:nvSpPr>
        <p:spPr>
          <a:xfrm>
            <a:off x="5236490" y="835875"/>
            <a:ext cx="1539300" cy="4017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i="0" sz="1800">
                <a:solidFill>
                  <a:schemeClr val="dk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879" name="Google Shape;2879;p69"/>
          <p:cNvSpPr txBox="1"/>
          <p:nvPr>
            <p:ph idx="4" type="subTitle"/>
          </p:nvPr>
        </p:nvSpPr>
        <p:spPr>
          <a:xfrm>
            <a:off x="5236500" y="1161375"/>
            <a:ext cx="2213100" cy="3312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None/>
              <a:defRPr sz="1400">
                <a:solidFill>
                  <a:schemeClr val="dk1"/>
                </a:solidFill>
              </a:defRPr>
            </a:lvl1pPr>
            <a:lvl2pPr lvl="1">
              <a:lnSpc>
                <a:spcPct val="100000"/>
              </a:lnSpc>
              <a:spcBef>
                <a:spcPts val="0"/>
              </a:spcBef>
              <a:spcAft>
                <a:spcPts val="0"/>
              </a:spcAft>
              <a:buNone/>
              <a:defRPr sz="1400">
                <a:solidFill>
                  <a:schemeClr val="dk1"/>
                </a:solidFill>
              </a:defRPr>
            </a:lvl2pPr>
            <a:lvl3pPr lvl="2">
              <a:lnSpc>
                <a:spcPct val="100000"/>
              </a:lnSpc>
              <a:spcBef>
                <a:spcPts val="0"/>
              </a:spcBef>
              <a:spcAft>
                <a:spcPts val="0"/>
              </a:spcAft>
              <a:buNone/>
              <a:defRPr sz="1400">
                <a:solidFill>
                  <a:schemeClr val="dk1"/>
                </a:solidFill>
              </a:defRPr>
            </a:lvl3pPr>
            <a:lvl4pPr lvl="3">
              <a:lnSpc>
                <a:spcPct val="100000"/>
              </a:lnSpc>
              <a:spcBef>
                <a:spcPts val="0"/>
              </a:spcBef>
              <a:spcAft>
                <a:spcPts val="0"/>
              </a:spcAft>
              <a:buNone/>
              <a:defRPr sz="1400">
                <a:solidFill>
                  <a:schemeClr val="dk1"/>
                </a:solidFill>
              </a:defRPr>
            </a:lvl4pPr>
            <a:lvl5pPr lvl="4">
              <a:lnSpc>
                <a:spcPct val="100000"/>
              </a:lnSpc>
              <a:spcBef>
                <a:spcPts val="0"/>
              </a:spcBef>
              <a:spcAft>
                <a:spcPts val="0"/>
              </a:spcAft>
              <a:buNone/>
              <a:defRPr sz="1400">
                <a:solidFill>
                  <a:schemeClr val="dk1"/>
                </a:solidFill>
              </a:defRPr>
            </a:lvl5pPr>
            <a:lvl6pPr lvl="5">
              <a:lnSpc>
                <a:spcPct val="100000"/>
              </a:lnSpc>
              <a:spcBef>
                <a:spcPts val="0"/>
              </a:spcBef>
              <a:spcAft>
                <a:spcPts val="0"/>
              </a:spcAft>
              <a:buNone/>
              <a:defRPr sz="1400">
                <a:solidFill>
                  <a:schemeClr val="dk1"/>
                </a:solidFill>
              </a:defRPr>
            </a:lvl6pPr>
            <a:lvl7pPr lvl="6">
              <a:lnSpc>
                <a:spcPct val="100000"/>
              </a:lnSpc>
              <a:spcBef>
                <a:spcPts val="0"/>
              </a:spcBef>
              <a:spcAft>
                <a:spcPts val="0"/>
              </a:spcAft>
              <a:buNone/>
              <a:defRPr sz="1400">
                <a:solidFill>
                  <a:schemeClr val="dk1"/>
                </a:solidFill>
              </a:defRPr>
            </a:lvl7pPr>
            <a:lvl8pPr lvl="7">
              <a:lnSpc>
                <a:spcPct val="100000"/>
              </a:lnSpc>
              <a:spcBef>
                <a:spcPts val="0"/>
              </a:spcBef>
              <a:spcAft>
                <a:spcPts val="0"/>
              </a:spcAft>
              <a:buNone/>
              <a:defRPr sz="1400">
                <a:solidFill>
                  <a:schemeClr val="dk1"/>
                </a:solidFill>
              </a:defRPr>
            </a:lvl8pPr>
            <a:lvl9pPr lvl="8">
              <a:lnSpc>
                <a:spcPct val="100000"/>
              </a:lnSpc>
              <a:spcBef>
                <a:spcPts val="0"/>
              </a:spcBef>
              <a:spcAft>
                <a:spcPts val="0"/>
              </a:spcAft>
              <a:buNone/>
              <a:defRPr sz="1400">
                <a:solidFill>
                  <a:schemeClr val="dk1"/>
                </a:solidFill>
              </a:defRPr>
            </a:lvl9pPr>
          </a:lstStyle>
          <a:p/>
        </p:txBody>
      </p:sp>
      <p:sp>
        <p:nvSpPr>
          <p:cNvPr id="2880" name="Google Shape;2880;p69"/>
          <p:cNvSpPr txBox="1"/>
          <p:nvPr>
            <p:ph idx="5" type="title"/>
          </p:nvPr>
        </p:nvSpPr>
        <p:spPr>
          <a:xfrm>
            <a:off x="5236490" y="2231600"/>
            <a:ext cx="1539300" cy="4017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i="0" sz="1800">
                <a:solidFill>
                  <a:schemeClr val="dk1"/>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2881" name="Google Shape;2881;p69"/>
          <p:cNvSpPr txBox="1"/>
          <p:nvPr>
            <p:ph idx="6" type="subTitle"/>
          </p:nvPr>
        </p:nvSpPr>
        <p:spPr>
          <a:xfrm>
            <a:off x="3791225" y="2557100"/>
            <a:ext cx="2213100" cy="3312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None/>
              <a:defRPr sz="1400">
                <a:solidFill>
                  <a:schemeClr val="dk1"/>
                </a:solidFill>
              </a:defRPr>
            </a:lvl1pPr>
            <a:lvl2pPr lvl="1">
              <a:lnSpc>
                <a:spcPct val="100000"/>
              </a:lnSpc>
              <a:spcBef>
                <a:spcPts val="0"/>
              </a:spcBef>
              <a:spcAft>
                <a:spcPts val="0"/>
              </a:spcAft>
              <a:buNone/>
              <a:defRPr sz="1400">
                <a:solidFill>
                  <a:schemeClr val="dk1"/>
                </a:solidFill>
              </a:defRPr>
            </a:lvl2pPr>
            <a:lvl3pPr lvl="2">
              <a:lnSpc>
                <a:spcPct val="100000"/>
              </a:lnSpc>
              <a:spcBef>
                <a:spcPts val="0"/>
              </a:spcBef>
              <a:spcAft>
                <a:spcPts val="0"/>
              </a:spcAft>
              <a:buNone/>
              <a:defRPr sz="1400">
                <a:solidFill>
                  <a:schemeClr val="dk1"/>
                </a:solidFill>
              </a:defRPr>
            </a:lvl3pPr>
            <a:lvl4pPr lvl="3">
              <a:lnSpc>
                <a:spcPct val="100000"/>
              </a:lnSpc>
              <a:spcBef>
                <a:spcPts val="0"/>
              </a:spcBef>
              <a:spcAft>
                <a:spcPts val="0"/>
              </a:spcAft>
              <a:buNone/>
              <a:defRPr sz="1400">
                <a:solidFill>
                  <a:schemeClr val="dk1"/>
                </a:solidFill>
              </a:defRPr>
            </a:lvl4pPr>
            <a:lvl5pPr lvl="4">
              <a:lnSpc>
                <a:spcPct val="100000"/>
              </a:lnSpc>
              <a:spcBef>
                <a:spcPts val="0"/>
              </a:spcBef>
              <a:spcAft>
                <a:spcPts val="0"/>
              </a:spcAft>
              <a:buNone/>
              <a:defRPr sz="1400">
                <a:solidFill>
                  <a:schemeClr val="dk1"/>
                </a:solidFill>
              </a:defRPr>
            </a:lvl5pPr>
            <a:lvl6pPr lvl="5">
              <a:lnSpc>
                <a:spcPct val="100000"/>
              </a:lnSpc>
              <a:spcBef>
                <a:spcPts val="0"/>
              </a:spcBef>
              <a:spcAft>
                <a:spcPts val="0"/>
              </a:spcAft>
              <a:buNone/>
              <a:defRPr sz="1400">
                <a:solidFill>
                  <a:schemeClr val="dk1"/>
                </a:solidFill>
              </a:defRPr>
            </a:lvl6pPr>
            <a:lvl7pPr lvl="6">
              <a:lnSpc>
                <a:spcPct val="100000"/>
              </a:lnSpc>
              <a:spcBef>
                <a:spcPts val="0"/>
              </a:spcBef>
              <a:spcAft>
                <a:spcPts val="0"/>
              </a:spcAft>
              <a:buNone/>
              <a:defRPr sz="1400">
                <a:solidFill>
                  <a:schemeClr val="dk1"/>
                </a:solidFill>
              </a:defRPr>
            </a:lvl7pPr>
            <a:lvl8pPr lvl="7">
              <a:lnSpc>
                <a:spcPct val="100000"/>
              </a:lnSpc>
              <a:spcBef>
                <a:spcPts val="0"/>
              </a:spcBef>
              <a:spcAft>
                <a:spcPts val="0"/>
              </a:spcAft>
              <a:buNone/>
              <a:defRPr sz="1400">
                <a:solidFill>
                  <a:schemeClr val="dk1"/>
                </a:solidFill>
              </a:defRPr>
            </a:lvl8pPr>
            <a:lvl9pPr lvl="8">
              <a:lnSpc>
                <a:spcPct val="100000"/>
              </a:lnSpc>
              <a:spcBef>
                <a:spcPts val="0"/>
              </a:spcBef>
              <a:spcAft>
                <a:spcPts val="0"/>
              </a:spcAft>
              <a:buNone/>
              <a:defRPr sz="1400">
                <a:solidFill>
                  <a:schemeClr val="dk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2">
    <p:bg>
      <p:bgPr>
        <a:gradFill>
          <a:gsLst>
            <a:gs pos="0">
              <a:srgbClr val="1F1F1F"/>
            </a:gs>
            <a:gs pos="100000">
              <a:srgbClr val="0C343D"/>
            </a:gs>
          </a:gsLst>
          <a:lin ang="0" scaled="0"/>
        </a:gradFill>
      </p:bgPr>
    </p:bg>
    <p:spTree>
      <p:nvGrpSpPr>
        <p:cNvPr id="2882" name="Shape 2882"/>
        <p:cNvGrpSpPr/>
        <p:nvPr/>
      </p:nvGrpSpPr>
      <p:grpSpPr>
        <a:xfrm>
          <a:off x="0" y="0"/>
          <a:ext cx="0" cy="0"/>
          <a:chOff x="0" y="0"/>
          <a:chExt cx="0" cy="0"/>
        </a:xfrm>
      </p:grpSpPr>
      <p:sp>
        <p:nvSpPr>
          <p:cNvPr id="2883" name="Google Shape;2883;p70"/>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0"/>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885" name="Google Shape;2885;p70"/>
          <p:cNvGrpSpPr/>
          <p:nvPr/>
        </p:nvGrpSpPr>
        <p:grpSpPr>
          <a:xfrm>
            <a:off x="7680835" y="203543"/>
            <a:ext cx="1235880" cy="910330"/>
            <a:chOff x="7826678" y="316225"/>
            <a:chExt cx="1235880" cy="910330"/>
          </a:xfrm>
        </p:grpSpPr>
        <p:sp>
          <p:nvSpPr>
            <p:cNvPr id="2886" name="Google Shape;2886;p7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70"/>
          <p:cNvSpPr txBox="1"/>
          <p:nvPr>
            <p:ph idx="1" type="subTitle"/>
          </p:nvPr>
        </p:nvSpPr>
        <p:spPr>
          <a:xfrm>
            <a:off x="1264788" y="1409500"/>
            <a:ext cx="4472700" cy="396300"/>
          </a:xfrm>
          <a:prstGeom prst="rect">
            <a:avLst/>
          </a:prstGeom>
        </p:spPr>
        <p:txBody>
          <a:bodyPr anchorCtr="0" anchor="t" bIns="91425" lIns="91425" spcFirstLastPara="1" rIns="91425" wrap="square" tIns="91425">
            <a:noAutofit/>
          </a:bodyPr>
          <a:lstStyle>
            <a:lvl1pPr indent="0" lvl="0" marL="0" marR="0">
              <a:lnSpc>
                <a:spcPct val="115000"/>
              </a:lnSpc>
              <a:spcBef>
                <a:spcPts val="0"/>
              </a:spcBef>
              <a:spcAft>
                <a:spcPts val="0"/>
              </a:spcAft>
              <a:buNone/>
              <a:defRPr sz="1400">
                <a:solidFill>
                  <a:schemeClr val="accent6"/>
                </a:solidFill>
              </a:defRPr>
            </a:lvl1pPr>
            <a:lvl2pPr lvl="1">
              <a:spcBef>
                <a:spcPts val="1600"/>
              </a:spcBef>
              <a:spcAft>
                <a:spcPts val="0"/>
              </a:spcAft>
              <a:buNone/>
              <a:defRPr sz="1400">
                <a:solidFill>
                  <a:schemeClr val="accent6"/>
                </a:solidFill>
              </a:defRPr>
            </a:lvl2pPr>
            <a:lvl3pPr lvl="2">
              <a:spcBef>
                <a:spcPts val="1600"/>
              </a:spcBef>
              <a:spcAft>
                <a:spcPts val="0"/>
              </a:spcAft>
              <a:buNone/>
              <a:defRPr sz="1400">
                <a:solidFill>
                  <a:schemeClr val="accent6"/>
                </a:solidFill>
              </a:defRPr>
            </a:lvl3pPr>
            <a:lvl4pPr lvl="3">
              <a:spcBef>
                <a:spcPts val="1600"/>
              </a:spcBef>
              <a:spcAft>
                <a:spcPts val="0"/>
              </a:spcAft>
              <a:buNone/>
              <a:defRPr sz="1400">
                <a:solidFill>
                  <a:schemeClr val="accent6"/>
                </a:solidFill>
              </a:defRPr>
            </a:lvl4pPr>
            <a:lvl5pPr lvl="4">
              <a:spcBef>
                <a:spcPts val="1600"/>
              </a:spcBef>
              <a:spcAft>
                <a:spcPts val="0"/>
              </a:spcAft>
              <a:buNone/>
              <a:defRPr sz="1400">
                <a:solidFill>
                  <a:schemeClr val="accent6"/>
                </a:solidFill>
              </a:defRPr>
            </a:lvl5pPr>
            <a:lvl6pPr lvl="5">
              <a:spcBef>
                <a:spcPts val="1600"/>
              </a:spcBef>
              <a:spcAft>
                <a:spcPts val="0"/>
              </a:spcAft>
              <a:buNone/>
              <a:defRPr sz="1400">
                <a:solidFill>
                  <a:schemeClr val="accent6"/>
                </a:solidFill>
              </a:defRPr>
            </a:lvl6pPr>
            <a:lvl7pPr lvl="6">
              <a:spcBef>
                <a:spcPts val="1600"/>
              </a:spcBef>
              <a:spcAft>
                <a:spcPts val="0"/>
              </a:spcAft>
              <a:buNone/>
              <a:defRPr sz="1400">
                <a:solidFill>
                  <a:schemeClr val="accent6"/>
                </a:solidFill>
              </a:defRPr>
            </a:lvl7pPr>
            <a:lvl8pPr lvl="7">
              <a:spcBef>
                <a:spcPts val="1600"/>
              </a:spcBef>
              <a:spcAft>
                <a:spcPts val="0"/>
              </a:spcAft>
              <a:buNone/>
              <a:defRPr sz="1400">
                <a:solidFill>
                  <a:schemeClr val="accent6"/>
                </a:solidFill>
              </a:defRPr>
            </a:lvl8pPr>
            <a:lvl9pPr lvl="8">
              <a:spcBef>
                <a:spcPts val="1600"/>
              </a:spcBef>
              <a:spcAft>
                <a:spcPts val="1600"/>
              </a:spcAft>
              <a:buNone/>
              <a:defRPr sz="1400">
                <a:solidFill>
                  <a:schemeClr val="accent6"/>
                </a:solidFill>
              </a:defRPr>
            </a:lvl9pPr>
          </a:lstStyle>
          <a:p/>
        </p:txBody>
      </p:sp>
      <p:sp>
        <p:nvSpPr>
          <p:cNvPr id="2935" name="Google Shape;2935;p70"/>
          <p:cNvSpPr txBox="1"/>
          <p:nvPr>
            <p:ph idx="2" type="subTitle"/>
          </p:nvPr>
        </p:nvSpPr>
        <p:spPr>
          <a:xfrm>
            <a:off x="2335625" y="2628636"/>
            <a:ext cx="4472700" cy="396300"/>
          </a:xfrm>
          <a:prstGeom prst="rect">
            <a:avLst/>
          </a:prstGeom>
          <a:noFill/>
        </p:spPr>
        <p:txBody>
          <a:bodyPr anchorCtr="0" anchor="t" bIns="91425" lIns="91425" spcFirstLastPara="1" rIns="91425" wrap="square" tIns="91425">
            <a:noAutofit/>
          </a:bodyPr>
          <a:lstStyle>
            <a:lvl1pPr indent="0" lvl="0" marL="0" marR="0" algn="ctr">
              <a:lnSpc>
                <a:spcPct val="115000"/>
              </a:lnSpc>
              <a:spcBef>
                <a:spcPts val="0"/>
              </a:spcBef>
              <a:spcAft>
                <a:spcPts val="0"/>
              </a:spcAft>
              <a:buNone/>
              <a:defRPr sz="1400">
                <a:solidFill>
                  <a:schemeClr val="accent6"/>
                </a:solidFill>
              </a:defRPr>
            </a:lvl1pPr>
            <a:lvl2pPr lvl="1" algn="ctr">
              <a:spcBef>
                <a:spcPts val="1600"/>
              </a:spcBef>
              <a:spcAft>
                <a:spcPts val="0"/>
              </a:spcAft>
              <a:buNone/>
              <a:defRPr>
                <a:solidFill>
                  <a:schemeClr val="accent6"/>
                </a:solidFill>
              </a:defRPr>
            </a:lvl2pPr>
            <a:lvl3pPr lvl="2" algn="ctr">
              <a:spcBef>
                <a:spcPts val="1600"/>
              </a:spcBef>
              <a:spcAft>
                <a:spcPts val="0"/>
              </a:spcAft>
              <a:buNone/>
              <a:defRPr>
                <a:solidFill>
                  <a:schemeClr val="accent6"/>
                </a:solidFill>
              </a:defRPr>
            </a:lvl3pPr>
            <a:lvl4pPr lvl="3" algn="ctr">
              <a:spcBef>
                <a:spcPts val="1600"/>
              </a:spcBef>
              <a:spcAft>
                <a:spcPts val="0"/>
              </a:spcAft>
              <a:buNone/>
              <a:defRPr>
                <a:solidFill>
                  <a:schemeClr val="accent6"/>
                </a:solidFill>
              </a:defRPr>
            </a:lvl4pPr>
            <a:lvl5pPr lvl="4" algn="ctr">
              <a:spcBef>
                <a:spcPts val="1600"/>
              </a:spcBef>
              <a:spcAft>
                <a:spcPts val="0"/>
              </a:spcAft>
              <a:buNone/>
              <a:defRPr>
                <a:solidFill>
                  <a:schemeClr val="accent6"/>
                </a:solidFill>
              </a:defRPr>
            </a:lvl5pPr>
            <a:lvl6pPr lvl="5" algn="ctr">
              <a:spcBef>
                <a:spcPts val="1600"/>
              </a:spcBef>
              <a:spcAft>
                <a:spcPts val="0"/>
              </a:spcAft>
              <a:buNone/>
              <a:defRPr>
                <a:solidFill>
                  <a:schemeClr val="accent6"/>
                </a:solidFill>
              </a:defRPr>
            </a:lvl6pPr>
            <a:lvl7pPr lvl="6" algn="ctr">
              <a:spcBef>
                <a:spcPts val="1600"/>
              </a:spcBef>
              <a:spcAft>
                <a:spcPts val="0"/>
              </a:spcAft>
              <a:buNone/>
              <a:defRPr>
                <a:solidFill>
                  <a:schemeClr val="accent6"/>
                </a:solidFill>
              </a:defRPr>
            </a:lvl7pPr>
            <a:lvl8pPr lvl="7" algn="ctr">
              <a:spcBef>
                <a:spcPts val="1600"/>
              </a:spcBef>
              <a:spcAft>
                <a:spcPts val="0"/>
              </a:spcAft>
              <a:buNone/>
              <a:defRPr>
                <a:solidFill>
                  <a:schemeClr val="accent6"/>
                </a:solidFill>
              </a:defRPr>
            </a:lvl8pPr>
            <a:lvl9pPr lvl="8" algn="ctr">
              <a:spcBef>
                <a:spcPts val="1600"/>
              </a:spcBef>
              <a:spcAft>
                <a:spcPts val="1600"/>
              </a:spcAft>
              <a:buNone/>
              <a:defRPr>
                <a:solidFill>
                  <a:schemeClr val="accent6"/>
                </a:solidFill>
              </a:defRPr>
            </a:lvl9pPr>
          </a:lstStyle>
          <a:p/>
        </p:txBody>
      </p:sp>
      <p:sp>
        <p:nvSpPr>
          <p:cNvPr id="2936" name="Google Shape;2936;p70"/>
          <p:cNvSpPr txBox="1"/>
          <p:nvPr>
            <p:ph idx="3" type="subTitle"/>
          </p:nvPr>
        </p:nvSpPr>
        <p:spPr>
          <a:xfrm>
            <a:off x="3415563" y="3788300"/>
            <a:ext cx="4472700" cy="3963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400">
                <a:solidFill>
                  <a:schemeClr val="accent6"/>
                </a:solidFill>
              </a:defRPr>
            </a:lvl1pPr>
            <a:lvl2pPr lvl="1" algn="r">
              <a:spcBef>
                <a:spcPts val="1600"/>
              </a:spcBef>
              <a:spcAft>
                <a:spcPts val="0"/>
              </a:spcAft>
              <a:buNone/>
              <a:defRPr sz="1400">
                <a:solidFill>
                  <a:schemeClr val="accent6"/>
                </a:solidFill>
              </a:defRPr>
            </a:lvl2pPr>
            <a:lvl3pPr lvl="2" algn="r">
              <a:spcBef>
                <a:spcPts val="1600"/>
              </a:spcBef>
              <a:spcAft>
                <a:spcPts val="0"/>
              </a:spcAft>
              <a:buNone/>
              <a:defRPr sz="1400">
                <a:solidFill>
                  <a:schemeClr val="accent6"/>
                </a:solidFill>
              </a:defRPr>
            </a:lvl3pPr>
            <a:lvl4pPr lvl="3" algn="r">
              <a:spcBef>
                <a:spcPts val="1600"/>
              </a:spcBef>
              <a:spcAft>
                <a:spcPts val="0"/>
              </a:spcAft>
              <a:buNone/>
              <a:defRPr sz="1400">
                <a:solidFill>
                  <a:schemeClr val="accent6"/>
                </a:solidFill>
              </a:defRPr>
            </a:lvl4pPr>
            <a:lvl5pPr lvl="4" algn="r">
              <a:spcBef>
                <a:spcPts val="1600"/>
              </a:spcBef>
              <a:spcAft>
                <a:spcPts val="0"/>
              </a:spcAft>
              <a:buNone/>
              <a:defRPr sz="1400">
                <a:solidFill>
                  <a:schemeClr val="accent6"/>
                </a:solidFill>
              </a:defRPr>
            </a:lvl5pPr>
            <a:lvl6pPr lvl="5" algn="r">
              <a:spcBef>
                <a:spcPts val="1600"/>
              </a:spcBef>
              <a:spcAft>
                <a:spcPts val="0"/>
              </a:spcAft>
              <a:buNone/>
              <a:defRPr sz="1400">
                <a:solidFill>
                  <a:schemeClr val="accent6"/>
                </a:solidFill>
              </a:defRPr>
            </a:lvl6pPr>
            <a:lvl7pPr lvl="6" algn="r">
              <a:spcBef>
                <a:spcPts val="1600"/>
              </a:spcBef>
              <a:spcAft>
                <a:spcPts val="0"/>
              </a:spcAft>
              <a:buNone/>
              <a:defRPr sz="1400">
                <a:solidFill>
                  <a:schemeClr val="accent6"/>
                </a:solidFill>
              </a:defRPr>
            </a:lvl7pPr>
            <a:lvl8pPr lvl="7" algn="r">
              <a:spcBef>
                <a:spcPts val="1600"/>
              </a:spcBef>
              <a:spcAft>
                <a:spcPts val="0"/>
              </a:spcAft>
              <a:buNone/>
              <a:defRPr sz="1400">
                <a:solidFill>
                  <a:schemeClr val="accent6"/>
                </a:solidFill>
              </a:defRPr>
            </a:lvl8pPr>
            <a:lvl9pPr lvl="8" algn="r">
              <a:spcBef>
                <a:spcPts val="1600"/>
              </a:spcBef>
              <a:spcAft>
                <a:spcPts val="1600"/>
              </a:spcAft>
              <a:buNone/>
              <a:defRPr sz="1400">
                <a:solidFill>
                  <a:schemeClr val="accent6"/>
                </a:solidFill>
              </a:defRPr>
            </a:lvl9pPr>
          </a:lstStyle>
          <a:p/>
        </p:txBody>
      </p:sp>
      <p:sp>
        <p:nvSpPr>
          <p:cNvPr id="2937" name="Google Shape;2937;p70"/>
          <p:cNvSpPr txBox="1"/>
          <p:nvPr>
            <p:ph hasCustomPrompt="1" idx="4" type="title"/>
          </p:nvPr>
        </p:nvSpPr>
        <p:spPr>
          <a:xfrm>
            <a:off x="1264788" y="828750"/>
            <a:ext cx="4472700" cy="697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2938" name="Google Shape;2938;p70"/>
          <p:cNvSpPr txBox="1"/>
          <p:nvPr>
            <p:ph hasCustomPrompt="1" idx="5" type="title"/>
          </p:nvPr>
        </p:nvSpPr>
        <p:spPr>
          <a:xfrm>
            <a:off x="2335625" y="2027893"/>
            <a:ext cx="4472700" cy="69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2939" name="Google Shape;2939;p70"/>
          <p:cNvSpPr txBox="1"/>
          <p:nvPr>
            <p:ph hasCustomPrompt="1" idx="6" type="title"/>
          </p:nvPr>
        </p:nvSpPr>
        <p:spPr>
          <a:xfrm>
            <a:off x="3415563" y="3227121"/>
            <a:ext cx="4472700" cy="697800"/>
          </a:xfrm>
          <a:prstGeom prst="rect">
            <a:avLst/>
          </a:prstGeom>
        </p:spPr>
        <p:txBody>
          <a:bodyPr anchorCtr="0" anchor="b" bIns="91425" lIns="91425" spcFirstLastPara="1" rIns="91425" wrap="square" tIns="91425">
            <a:noAutofit/>
          </a:bodyPr>
          <a:lstStyle>
            <a:lvl1pPr indent="0" lvl="0" marL="0" marR="0" algn="r">
              <a:lnSpc>
                <a:spcPct val="100000"/>
              </a:lnSpc>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gradFill>
          <a:gsLst>
            <a:gs pos="0">
              <a:srgbClr val="1F1F1F"/>
            </a:gs>
            <a:gs pos="100000">
              <a:srgbClr val="0C343D"/>
            </a:gs>
          </a:gsLst>
          <a:lin ang="0" scaled="0"/>
        </a:gradFill>
      </p:bgPr>
    </p:bg>
    <p:spTree>
      <p:nvGrpSpPr>
        <p:cNvPr id="2940" name="Shape 2940"/>
        <p:cNvGrpSpPr/>
        <p:nvPr/>
      </p:nvGrpSpPr>
      <p:grpSpPr>
        <a:xfrm>
          <a:off x="0" y="0"/>
          <a:ext cx="0" cy="0"/>
          <a:chOff x="0" y="0"/>
          <a:chExt cx="0" cy="0"/>
        </a:xfrm>
      </p:grpSpPr>
      <p:sp>
        <p:nvSpPr>
          <p:cNvPr id="2941" name="Google Shape;2941;p7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43" name="Google Shape;2943;p71"/>
          <p:cNvSpPr txBox="1"/>
          <p:nvPr>
            <p:ph idx="1" type="subTitle"/>
          </p:nvPr>
        </p:nvSpPr>
        <p:spPr>
          <a:xfrm>
            <a:off x="1856819" y="12425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944" name="Google Shape;2944;p71"/>
          <p:cNvSpPr txBox="1"/>
          <p:nvPr>
            <p:ph idx="2" type="subTitle"/>
          </p:nvPr>
        </p:nvSpPr>
        <p:spPr>
          <a:xfrm>
            <a:off x="1683306" y="1557925"/>
            <a:ext cx="26325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945" name="Google Shape;2945;p71"/>
          <p:cNvSpPr txBox="1"/>
          <p:nvPr>
            <p:ph idx="3" type="subTitle"/>
          </p:nvPr>
        </p:nvSpPr>
        <p:spPr>
          <a:xfrm>
            <a:off x="5001788" y="12425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946" name="Google Shape;2946;p71"/>
          <p:cNvSpPr txBox="1"/>
          <p:nvPr>
            <p:ph idx="4" type="subTitle"/>
          </p:nvPr>
        </p:nvSpPr>
        <p:spPr>
          <a:xfrm>
            <a:off x="4853175" y="1557925"/>
            <a:ext cx="25827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947" name="Google Shape;2947;p71"/>
          <p:cNvSpPr txBox="1"/>
          <p:nvPr>
            <p:ph idx="5" type="subTitle"/>
          </p:nvPr>
        </p:nvSpPr>
        <p:spPr>
          <a:xfrm>
            <a:off x="1856819" y="33540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948" name="Google Shape;2948;p71"/>
          <p:cNvSpPr txBox="1"/>
          <p:nvPr>
            <p:ph idx="6" type="subTitle"/>
          </p:nvPr>
        </p:nvSpPr>
        <p:spPr>
          <a:xfrm>
            <a:off x="1683300" y="3677125"/>
            <a:ext cx="26325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949" name="Google Shape;2949;p71"/>
          <p:cNvSpPr txBox="1"/>
          <p:nvPr>
            <p:ph idx="7" type="subTitle"/>
          </p:nvPr>
        </p:nvSpPr>
        <p:spPr>
          <a:xfrm>
            <a:off x="5001788" y="33540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2950" name="Google Shape;2950;p71"/>
          <p:cNvSpPr txBox="1"/>
          <p:nvPr>
            <p:ph idx="8" type="subTitle"/>
          </p:nvPr>
        </p:nvSpPr>
        <p:spPr>
          <a:xfrm>
            <a:off x="4853176" y="3677125"/>
            <a:ext cx="25827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2951" name="Google Shape;2951;p71"/>
          <p:cNvGrpSpPr/>
          <p:nvPr/>
        </p:nvGrpSpPr>
        <p:grpSpPr>
          <a:xfrm>
            <a:off x="7680835" y="203543"/>
            <a:ext cx="1235880" cy="910330"/>
            <a:chOff x="7826678" y="316225"/>
            <a:chExt cx="1235880" cy="910330"/>
          </a:xfrm>
        </p:grpSpPr>
        <p:sp>
          <p:nvSpPr>
            <p:cNvPr id="2952" name="Google Shape;2952;p7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3">
    <p:bg>
      <p:bgPr>
        <a:gradFill>
          <a:gsLst>
            <a:gs pos="0">
              <a:srgbClr val="1F1F1F"/>
            </a:gs>
            <a:gs pos="100000">
              <a:srgbClr val="0C343D"/>
            </a:gs>
          </a:gsLst>
          <a:lin ang="0" scaled="0"/>
        </a:gradFill>
      </p:bgPr>
    </p:bg>
    <p:spTree>
      <p:nvGrpSpPr>
        <p:cNvPr id="3000" name="Shape 3000"/>
        <p:cNvGrpSpPr/>
        <p:nvPr/>
      </p:nvGrpSpPr>
      <p:grpSpPr>
        <a:xfrm>
          <a:off x="0" y="0"/>
          <a:ext cx="0" cy="0"/>
          <a:chOff x="0" y="0"/>
          <a:chExt cx="0" cy="0"/>
        </a:xfrm>
      </p:grpSpPr>
      <p:sp>
        <p:nvSpPr>
          <p:cNvPr id="3001" name="Google Shape;3001;p72"/>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03" name="Google Shape;3003;p72"/>
          <p:cNvSpPr txBox="1"/>
          <p:nvPr>
            <p:ph idx="1" type="subTitle"/>
          </p:nvPr>
        </p:nvSpPr>
        <p:spPr>
          <a:xfrm>
            <a:off x="1571969" y="1289388"/>
            <a:ext cx="2285400" cy="4455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04" name="Google Shape;3004;p72"/>
          <p:cNvSpPr txBox="1"/>
          <p:nvPr>
            <p:ph idx="2" type="subTitle"/>
          </p:nvPr>
        </p:nvSpPr>
        <p:spPr>
          <a:xfrm>
            <a:off x="1572000" y="1604738"/>
            <a:ext cx="2285400" cy="492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005" name="Google Shape;3005;p72"/>
          <p:cNvSpPr txBox="1"/>
          <p:nvPr>
            <p:ph idx="3" type="subTitle"/>
          </p:nvPr>
        </p:nvSpPr>
        <p:spPr>
          <a:xfrm>
            <a:off x="5610588" y="2165975"/>
            <a:ext cx="2285400" cy="445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06" name="Google Shape;3006;p72"/>
          <p:cNvSpPr txBox="1"/>
          <p:nvPr>
            <p:ph idx="4" type="subTitle"/>
          </p:nvPr>
        </p:nvSpPr>
        <p:spPr>
          <a:xfrm>
            <a:off x="5610625" y="2481325"/>
            <a:ext cx="2285400" cy="492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007" name="Google Shape;3007;p72"/>
          <p:cNvSpPr txBox="1"/>
          <p:nvPr>
            <p:ph idx="5" type="subTitle"/>
          </p:nvPr>
        </p:nvSpPr>
        <p:spPr>
          <a:xfrm>
            <a:off x="1247969" y="2170013"/>
            <a:ext cx="2285400" cy="4455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08" name="Google Shape;3008;p72"/>
          <p:cNvSpPr txBox="1"/>
          <p:nvPr>
            <p:ph idx="6" type="subTitle"/>
          </p:nvPr>
        </p:nvSpPr>
        <p:spPr>
          <a:xfrm>
            <a:off x="1248000" y="2493063"/>
            <a:ext cx="2285400" cy="492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009" name="Google Shape;3009;p72"/>
          <p:cNvSpPr txBox="1"/>
          <p:nvPr>
            <p:ph idx="7" type="subTitle"/>
          </p:nvPr>
        </p:nvSpPr>
        <p:spPr>
          <a:xfrm>
            <a:off x="5286588" y="3038750"/>
            <a:ext cx="2285400" cy="445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Josefin Sans"/>
              <a:buNone/>
              <a:defRPr sz="14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10" name="Google Shape;3010;p72"/>
          <p:cNvSpPr txBox="1"/>
          <p:nvPr>
            <p:ph idx="8" type="subTitle"/>
          </p:nvPr>
        </p:nvSpPr>
        <p:spPr>
          <a:xfrm>
            <a:off x="5286625" y="3361800"/>
            <a:ext cx="2285400" cy="492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3011" name="Google Shape;3011;p72"/>
          <p:cNvGrpSpPr/>
          <p:nvPr/>
        </p:nvGrpSpPr>
        <p:grpSpPr>
          <a:xfrm>
            <a:off x="7680835" y="203543"/>
            <a:ext cx="1235880" cy="910330"/>
            <a:chOff x="7826678" y="316225"/>
            <a:chExt cx="1235880" cy="910330"/>
          </a:xfrm>
        </p:grpSpPr>
        <p:sp>
          <p:nvSpPr>
            <p:cNvPr id="3012" name="Google Shape;3012;p7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BLANK_1_1_1_3_1">
    <p:bg>
      <p:bgPr>
        <a:gradFill>
          <a:gsLst>
            <a:gs pos="0">
              <a:srgbClr val="1F1F1F"/>
            </a:gs>
            <a:gs pos="100000">
              <a:srgbClr val="0C343D"/>
            </a:gs>
          </a:gsLst>
          <a:lin ang="0" scaled="0"/>
        </a:gradFill>
      </p:bgPr>
    </p:bg>
    <p:spTree>
      <p:nvGrpSpPr>
        <p:cNvPr id="3060" name="Shape 3060"/>
        <p:cNvGrpSpPr/>
        <p:nvPr/>
      </p:nvGrpSpPr>
      <p:grpSpPr>
        <a:xfrm>
          <a:off x="0" y="0"/>
          <a:ext cx="0" cy="0"/>
          <a:chOff x="0" y="0"/>
          <a:chExt cx="0" cy="0"/>
        </a:xfrm>
      </p:grpSpPr>
      <p:sp>
        <p:nvSpPr>
          <p:cNvPr id="3061" name="Google Shape;3061;p7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63" name="Google Shape;3063;p73"/>
          <p:cNvSpPr txBox="1"/>
          <p:nvPr>
            <p:ph idx="1" type="subTitle"/>
          </p:nvPr>
        </p:nvSpPr>
        <p:spPr>
          <a:xfrm>
            <a:off x="1453485"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64" name="Google Shape;3064;p73"/>
          <p:cNvSpPr txBox="1"/>
          <p:nvPr>
            <p:ph idx="2" type="subTitle"/>
          </p:nvPr>
        </p:nvSpPr>
        <p:spPr>
          <a:xfrm>
            <a:off x="14535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065" name="Google Shape;3065;p73"/>
          <p:cNvSpPr txBox="1"/>
          <p:nvPr>
            <p:ph idx="3" type="subTitle"/>
          </p:nvPr>
        </p:nvSpPr>
        <p:spPr>
          <a:xfrm>
            <a:off x="4671658"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66" name="Google Shape;3066;p73"/>
          <p:cNvSpPr txBox="1"/>
          <p:nvPr>
            <p:ph idx="4" type="subTitle"/>
          </p:nvPr>
        </p:nvSpPr>
        <p:spPr>
          <a:xfrm>
            <a:off x="4671673"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067" name="Google Shape;3067;p73"/>
          <p:cNvSpPr txBox="1"/>
          <p:nvPr>
            <p:ph idx="5" type="subTitle"/>
          </p:nvPr>
        </p:nvSpPr>
        <p:spPr>
          <a:xfrm>
            <a:off x="3062559"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68" name="Google Shape;3068;p73"/>
          <p:cNvSpPr txBox="1"/>
          <p:nvPr>
            <p:ph idx="6" type="subTitle"/>
          </p:nvPr>
        </p:nvSpPr>
        <p:spPr>
          <a:xfrm>
            <a:off x="3062572"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069" name="Google Shape;3069;p73"/>
          <p:cNvSpPr txBox="1"/>
          <p:nvPr>
            <p:ph idx="7" type="subTitle"/>
          </p:nvPr>
        </p:nvSpPr>
        <p:spPr>
          <a:xfrm>
            <a:off x="6280787" y="2109811"/>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070" name="Google Shape;3070;p73"/>
          <p:cNvSpPr txBox="1"/>
          <p:nvPr>
            <p:ph idx="8" type="subTitle"/>
          </p:nvPr>
        </p:nvSpPr>
        <p:spPr>
          <a:xfrm>
            <a:off x="62808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3071" name="Google Shape;3071;p73"/>
          <p:cNvGrpSpPr/>
          <p:nvPr/>
        </p:nvGrpSpPr>
        <p:grpSpPr>
          <a:xfrm>
            <a:off x="7680835" y="203543"/>
            <a:ext cx="1235880" cy="910330"/>
            <a:chOff x="7826678" y="316225"/>
            <a:chExt cx="1235880" cy="910330"/>
          </a:xfrm>
        </p:grpSpPr>
        <p:sp>
          <p:nvSpPr>
            <p:cNvPr id="3072" name="Google Shape;3072;p7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BLANK_1_1_1_3_1_1">
    <p:bg>
      <p:bgPr>
        <a:gradFill>
          <a:gsLst>
            <a:gs pos="0">
              <a:srgbClr val="1F1F1F"/>
            </a:gs>
            <a:gs pos="100000">
              <a:srgbClr val="0C343D"/>
            </a:gs>
          </a:gsLst>
          <a:lin ang="0" scaled="0"/>
        </a:gradFill>
      </p:bgPr>
    </p:bg>
    <p:spTree>
      <p:nvGrpSpPr>
        <p:cNvPr id="3120" name="Shape 3120"/>
        <p:cNvGrpSpPr/>
        <p:nvPr/>
      </p:nvGrpSpPr>
      <p:grpSpPr>
        <a:xfrm>
          <a:off x="0" y="0"/>
          <a:ext cx="0" cy="0"/>
          <a:chOff x="0" y="0"/>
          <a:chExt cx="0" cy="0"/>
        </a:xfrm>
      </p:grpSpPr>
      <p:sp>
        <p:nvSpPr>
          <p:cNvPr id="3121" name="Google Shape;3121;p7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3" name="Google Shape;3123;p74"/>
          <p:cNvSpPr txBox="1"/>
          <p:nvPr>
            <p:ph idx="1" type="subTitle"/>
          </p:nvPr>
        </p:nvSpPr>
        <p:spPr>
          <a:xfrm>
            <a:off x="1301085"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124" name="Google Shape;3124;p74"/>
          <p:cNvSpPr txBox="1"/>
          <p:nvPr>
            <p:ph idx="2" type="subTitle"/>
          </p:nvPr>
        </p:nvSpPr>
        <p:spPr>
          <a:xfrm>
            <a:off x="13011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125" name="Google Shape;3125;p74"/>
          <p:cNvSpPr txBox="1"/>
          <p:nvPr>
            <p:ph idx="3" type="subTitle"/>
          </p:nvPr>
        </p:nvSpPr>
        <p:spPr>
          <a:xfrm>
            <a:off x="4519258"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126" name="Google Shape;3126;p74"/>
          <p:cNvSpPr txBox="1"/>
          <p:nvPr>
            <p:ph idx="4" type="subTitle"/>
          </p:nvPr>
        </p:nvSpPr>
        <p:spPr>
          <a:xfrm>
            <a:off x="4519273"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dk1"/>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127" name="Google Shape;3127;p74"/>
          <p:cNvSpPr txBox="1"/>
          <p:nvPr>
            <p:ph idx="5" type="subTitle"/>
          </p:nvPr>
        </p:nvSpPr>
        <p:spPr>
          <a:xfrm>
            <a:off x="2910159"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128" name="Google Shape;3128;p74"/>
          <p:cNvSpPr txBox="1"/>
          <p:nvPr>
            <p:ph idx="6" type="subTitle"/>
          </p:nvPr>
        </p:nvSpPr>
        <p:spPr>
          <a:xfrm>
            <a:off x="2910172"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Font typeface="Josefin Slab"/>
              <a:buNone/>
              <a:defRPr sz="1200">
                <a:solidFill>
                  <a:schemeClr val="lt2"/>
                </a:solidFill>
              </a:defRPr>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3129" name="Google Shape;3129;p74"/>
          <p:cNvSpPr txBox="1"/>
          <p:nvPr>
            <p:ph idx="7" type="subTitle"/>
          </p:nvPr>
        </p:nvSpPr>
        <p:spPr>
          <a:xfrm>
            <a:off x="6128387" y="2423236"/>
            <a:ext cx="14097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130" name="Google Shape;3130;p74"/>
          <p:cNvSpPr txBox="1"/>
          <p:nvPr>
            <p:ph idx="8" type="subTitle"/>
          </p:nvPr>
        </p:nvSpPr>
        <p:spPr>
          <a:xfrm>
            <a:off x="6128400" y="2868731"/>
            <a:ext cx="1409700" cy="9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200"/>
            </a:lvl1pPr>
            <a:lvl2pPr lvl="1"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3131" name="Google Shape;3131;p74"/>
          <p:cNvGrpSpPr/>
          <p:nvPr/>
        </p:nvGrpSpPr>
        <p:grpSpPr>
          <a:xfrm>
            <a:off x="7680835" y="203543"/>
            <a:ext cx="1235880" cy="910330"/>
            <a:chOff x="7826678" y="316225"/>
            <a:chExt cx="1235880" cy="910330"/>
          </a:xfrm>
        </p:grpSpPr>
        <p:sp>
          <p:nvSpPr>
            <p:cNvPr id="3132" name="Google Shape;3132;p7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
    <p:bg>
      <p:bgPr>
        <a:gradFill>
          <a:gsLst>
            <a:gs pos="0">
              <a:srgbClr val="1F1F1F"/>
            </a:gs>
            <a:gs pos="100000">
              <a:srgbClr val="0C343D"/>
            </a:gs>
          </a:gsLst>
          <a:lin ang="0" scaled="0"/>
        </a:gradFill>
      </p:bgPr>
    </p:bg>
    <p:spTree>
      <p:nvGrpSpPr>
        <p:cNvPr id="3180" name="Shape 3180"/>
        <p:cNvGrpSpPr/>
        <p:nvPr/>
      </p:nvGrpSpPr>
      <p:grpSpPr>
        <a:xfrm>
          <a:off x="0" y="0"/>
          <a:ext cx="0" cy="0"/>
          <a:chOff x="0" y="0"/>
          <a:chExt cx="0" cy="0"/>
        </a:xfrm>
      </p:grpSpPr>
      <p:sp>
        <p:nvSpPr>
          <p:cNvPr id="3181" name="Google Shape;3181;p7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5"/>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83" name="Google Shape;3183;p75"/>
          <p:cNvSpPr txBox="1"/>
          <p:nvPr>
            <p:ph idx="1" type="subTitle"/>
          </p:nvPr>
        </p:nvSpPr>
        <p:spPr>
          <a:xfrm>
            <a:off x="1774700" y="25303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184" name="Google Shape;3184;p75"/>
          <p:cNvSpPr txBox="1"/>
          <p:nvPr>
            <p:ph idx="2" type="subTitle"/>
          </p:nvPr>
        </p:nvSpPr>
        <p:spPr>
          <a:xfrm>
            <a:off x="1774650" y="3558900"/>
            <a:ext cx="22854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accent5"/>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3185" name="Google Shape;3185;p75"/>
          <p:cNvSpPr txBox="1"/>
          <p:nvPr>
            <p:ph idx="3" type="subTitle"/>
          </p:nvPr>
        </p:nvSpPr>
        <p:spPr>
          <a:xfrm>
            <a:off x="5592852" y="2530375"/>
            <a:ext cx="2285400" cy="445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186" name="Google Shape;3186;p75"/>
          <p:cNvSpPr txBox="1"/>
          <p:nvPr>
            <p:ph idx="4" type="subTitle"/>
          </p:nvPr>
        </p:nvSpPr>
        <p:spPr>
          <a:xfrm>
            <a:off x="5592850" y="3558900"/>
            <a:ext cx="22854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accent5"/>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3187" name="Google Shape;3187;p75"/>
          <p:cNvGrpSpPr/>
          <p:nvPr/>
        </p:nvGrpSpPr>
        <p:grpSpPr>
          <a:xfrm>
            <a:off x="7680835" y="203543"/>
            <a:ext cx="1235880" cy="910330"/>
            <a:chOff x="7826678" y="316225"/>
            <a:chExt cx="1235880" cy="910330"/>
          </a:xfrm>
        </p:grpSpPr>
        <p:sp>
          <p:nvSpPr>
            <p:cNvPr id="3188" name="Google Shape;3188;p7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2_1">
    <p:bg>
      <p:bgPr>
        <a:gradFill>
          <a:gsLst>
            <a:gs pos="0">
              <a:srgbClr val="1F1F1F"/>
            </a:gs>
            <a:gs pos="100000">
              <a:srgbClr val="0C343D"/>
            </a:gs>
          </a:gsLst>
          <a:lin ang="0" scaled="0"/>
        </a:gradFill>
      </p:bgPr>
    </p:bg>
    <p:spTree>
      <p:nvGrpSpPr>
        <p:cNvPr id="3236" name="Shape 3236"/>
        <p:cNvGrpSpPr/>
        <p:nvPr/>
      </p:nvGrpSpPr>
      <p:grpSpPr>
        <a:xfrm>
          <a:off x="0" y="0"/>
          <a:ext cx="0" cy="0"/>
          <a:chOff x="0" y="0"/>
          <a:chExt cx="0" cy="0"/>
        </a:xfrm>
      </p:grpSpPr>
      <p:sp>
        <p:nvSpPr>
          <p:cNvPr id="3237" name="Google Shape;3237;p7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39" name="Google Shape;3239;p76"/>
          <p:cNvSpPr txBox="1"/>
          <p:nvPr>
            <p:ph idx="1" type="subTitle"/>
          </p:nvPr>
        </p:nvSpPr>
        <p:spPr>
          <a:xfrm>
            <a:off x="1204024" y="1869925"/>
            <a:ext cx="28659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240" name="Google Shape;3240;p76"/>
          <p:cNvSpPr txBox="1"/>
          <p:nvPr>
            <p:ph idx="2" type="subTitle"/>
          </p:nvPr>
        </p:nvSpPr>
        <p:spPr>
          <a:xfrm>
            <a:off x="1203988" y="2571325"/>
            <a:ext cx="2865900" cy="165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lt2"/>
                </a:solidFill>
              </a:defRPr>
            </a:lvl1pPr>
            <a:lvl2pPr lvl="1" algn="ctr">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3241" name="Google Shape;3241;p76"/>
          <p:cNvSpPr txBox="1"/>
          <p:nvPr>
            <p:ph idx="3" type="subTitle"/>
          </p:nvPr>
        </p:nvSpPr>
        <p:spPr>
          <a:xfrm>
            <a:off x="5062630" y="1869925"/>
            <a:ext cx="28659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800"/>
              <a:buFont typeface="Josefin Sans"/>
              <a:buNone/>
              <a:defRPr sz="3600">
                <a:solidFill>
                  <a:schemeClr val="dk1"/>
                </a:solidFill>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242" name="Google Shape;3242;p76"/>
          <p:cNvSpPr txBox="1"/>
          <p:nvPr>
            <p:ph idx="4" type="subTitle"/>
          </p:nvPr>
        </p:nvSpPr>
        <p:spPr>
          <a:xfrm>
            <a:off x="5062625" y="2571325"/>
            <a:ext cx="2865900" cy="165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400">
                <a:solidFill>
                  <a:schemeClr val="dk1"/>
                </a:solidFill>
              </a:defRPr>
            </a:lvl1pPr>
            <a:lvl2pPr lvl="1" algn="ctr">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3243" name="Google Shape;3243;p76"/>
          <p:cNvGrpSpPr/>
          <p:nvPr/>
        </p:nvGrpSpPr>
        <p:grpSpPr>
          <a:xfrm>
            <a:off x="7680835" y="203543"/>
            <a:ext cx="1235880" cy="910330"/>
            <a:chOff x="7826678" y="316225"/>
            <a:chExt cx="1235880" cy="910330"/>
          </a:xfrm>
        </p:grpSpPr>
        <p:sp>
          <p:nvSpPr>
            <p:cNvPr id="3244" name="Google Shape;3244;p7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_1_1_2_1_1">
    <p:bg>
      <p:bgPr>
        <a:gradFill>
          <a:gsLst>
            <a:gs pos="0">
              <a:srgbClr val="1F1F1F"/>
            </a:gs>
            <a:gs pos="100000">
              <a:srgbClr val="0C343D"/>
            </a:gs>
          </a:gsLst>
          <a:lin ang="0" scaled="0"/>
        </a:gradFill>
      </p:bgPr>
    </p:bg>
    <p:spTree>
      <p:nvGrpSpPr>
        <p:cNvPr id="3292" name="Shape 3292"/>
        <p:cNvGrpSpPr/>
        <p:nvPr/>
      </p:nvGrpSpPr>
      <p:grpSpPr>
        <a:xfrm>
          <a:off x="0" y="0"/>
          <a:ext cx="0" cy="0"/>
          <a:chOff x="0" y="0"/>
          <a:chExt cx="0" cy="0"/>
        </a:xfrm>
      </p:grpSpPr>
      <p:sp>
        <p:nvSpPr>
          <p:cNvPr id="3293" name="Google Shape;3293;p7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95" name="Google Shape;3295;p77"/>
          <p:cNvSpPr txBox="1"/>
          <p:nvPr>
            <p:ph idx="1" type="subTitle"/>
          </p:nvPr>
        </p:nvSpPr>
        <p:spPr>
          <a:xfrm>
            <a:off x="1774700" y="1982775"/>
            <a:ext cx="2285400" cy="714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296" name="Google Shape;3296;p77"/>
          <p:cNvSpPr txBox="1"/>
          <p:nvPr>
            <p:ph idx="2" type="subTitle"/>
          </p:nvPr>
        </p:nvSpPr>
        <p:spPr>
          <a:xfrm>
            <a:off x="17746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3297" name="Google Shape;3297;p77"/>
          <p:cNvSpPr txBox="1"/>
          <p:nvPr>
            <p:ph idx="3" type="subTitle"/>
          </p:nvPr>
        </p:nvSpPr>
        <p:spPr>
          <a:xfrm>
            <a:off x="5592851" y="1982775"/>
            <a:ext cx="2285400" cy="714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Josefin Sans"/>
              <a:buNone/>
              <a:defRPr sz="3600">
                <a:latin typeface="Anton"/>
                <a:ea typeface="Anton"/>
                <a:cs typeface="Anton"/>
                <a:sym typeface="Anton"/>
              </a:defRPr>
            </a:lvl1pPr>
            <a:lvl2pPr lvl="1"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3298" name="Google Shape;3298;p77"/>
          <p:cNvSpPr txBox="1"/>
          <p:nvPr>
            <p:ph idx="4" type="subTitle"/>
          </p:nvPr>
        </p:nvSpPr>
        <p:spPr>
          <a:xfrm>
            <a:off x="55928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3299" name="Google Shape;3299;p77"/>
          <p:cNvGrpSpPr/>
          <p:nvPr/>
        </p:nvGrpSpPr>
        <p:grpSpPr>
          <a:xfrm>
            <a:off x="7680835" y="203543"/>
            <a:ext cx="1235880" cy="910330"/>
            <a:chOff x="7826678" y="316225"/>
            <a:chExt cx="1235880" cy="910330"/>
          </a:xfrm>
        </p:grpSpPr>
        <p:sp>
          <p:nvSpPr>
            <p:cNvPr id="3300" name="Google Shape;3300;p7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BLANK_1_1_1_2_1_1_1">
    <p:bg>
      <p:bgPr>
        <a:gradFill>
          <a:gsLst>
            <a:gs pos="0">
              <a:srgbClr val="1F1F1F"/>
            </a:gs>
            <a:gs pos="100000">
              <a:srgbClr val="0C343D"/>
            </a:gs>
          </a:gsLst>
          <a:lin ang="0" scaled="0"/>
        </a:gradFill>
      </p:bgPr>
    </p:bg>
    <p:spTree>
      <p:nvGrpSpPr>
        <p:cNvPr id="3348" name="Shape 3348"/>
        <p:cNvGrpSpPr/>
        <p:nvPr/>
      </p:nvGrpSpPr>
      <p:grpSpPr>
        <a:xfrm>
          <a:off x="0" y="0"/>
          <a:ext cx="0" cy="0"/>
          <a:chOff x="0" y="0"/>
          <a:chExt cx="0" cy="0"/>
        </a:xfrm>
      </p:grpSpPr>
      <p:sp>
        <p:nvSpPr>
          <p:cNvPr id="3349" name="Google Shape;3349;p7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51" name="Google Shape;3351;p78"/>
          <p:cNvSpPr txBox="1"/>
          <p:nvPr>
            <p:ph idx="1" type="subTitle"/>
          </p:nvPr>
        </p:nvSpPr>
        <p:spPr>
          <a:xfrm>
            <a:off x="17746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3352" name="Google Shape;3352;p78"/>
          <p:cNvSpPr txBox="1"/>
          <p:nvPr>
            <p:ph idx="2" type="subTitle"/>
          </p:nvPr>
        </p:nvSpPr>
        <p:spPr>
          <a:xfrm>
            <a:off x="5592850" y="2697075"/>
            <a:ext cx="2285400" cy="92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Josefin Slab"/>
              <a:buNone/>
              <a:defRPr sz="1600">
                <a:solidFill>
                  <a:schemeClr val="lt2"/>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3353" name="Google Shape;3353;p78"/>
          <p:cNvGrpSpPr/>
          <p:nvPr/>
        </p:nvGrpSpPr>
        <p:grpSpPr>
          <a:xfrm>
            <a:off x="7680835" y="203543"/>
            <a:ext cx="1235880" cy="910330"/>
            <a:chOff x="7826678" y="316225"/>
            <a:chExt cx="1235880" cy="910330"/>
          </a:xfrm>
        </p:grpSpPr>
        <p:sp>
          <p:nvSpPr>
            <p:cNvPr id="3354" name="Google Shape;3354;p7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gradFill>
          <a:gsLst>
            <a:gs pos="0">
              <a:srgbClr val="1F1F1F"/>
            </a:gs>
            <a:gs pos="100000">
              <a:srgbClr val="0C343D"/>
            </a:gs>
          </a:gsLst>
          <a:lin ang="0" scaled="0"/>
        </a:gradFill>
      </p:bgPr>
    </p:bg>
    <p:spTree>
      <p:nvGrpSpPr>
        <p:cNvPr id="3402" name="Shape 3402"/>
        <p:cNvGrpSpPr/>
        <p:nvPr/>
      </p:nvGrpSpPr>
      <p:grpSpPr>
        <a:xfrm>
          <a:off x="0" y="0"/>
          <a:ext cx="0" cy="0"/>
          <a:chOff x="0" y="0"/>
          <a:chExt cx="0" cy="0"/>
        </a:xfrm>
      </p:grpSpPr>
      <p:sp>
        <p:nvSpPr>
          <p:cNvPr id="3403" name="Google Shape;3403;p7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05" name="Google Shape;3405;p79"/>
          <p:cNvSpPr txBox="1"/>
          <p:nvPr>
            <p:ph idx="2" type="title"/>
          </p:nvPr>
        </p:nvSpPr>
        <p:spPr>
          <a:xfrm>
            <a:off x="1435925" y="141485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406" name="Google Shape;3406;p79"/>
          <p:cNvSpPr txBox="1"/>
          <p:nvPr>
            <p:ph idx="1" type="subTitle"/>
          </p:nvPr>
        </p:nvSpPr>
        <p:spPr>
          <a:xfrm>
            <a:off x="1222025" y="176788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3407" name="Google Shape;3407;p79"/>
          <p:cNvSpPr txBox="1"/>
          <p:nvPr>
            <p:ph idx="3" type="title"/>
          </p:nvPr>
        </p:nvSpPr>
        <p:spPr>
          <a:xfrm>
            <a:off x="6453325" y="141485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408" name="Google Shape;3408;p79"/>
          <p:cNvSpPr txBox="1"/>
          <p:nvPr>
            <p:ph idx="4" type="subTitle"/>
          </p:nvPr>
        </p:nvSpPr>
        <p:spPr>
          <a:xfrm>
            <a:off x="6239425" y="176788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3409" name="Google Shape;3409;p79"/>
          <p:cNvSpPr txBox="1"/>
          <p:nvPr>
            <p:ph idx="5" type="title"/>
          </p:nvPr>
        </p:nvSpPr>
        <p:spPr>
          <a:xfrm>
            <a:off x="3955124" y="2912302"/>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410" name="Google Shape;3410;p79"/>
          <p:cNvSpPr txBox="1"/>
          <p:nvPr>
            <p:ph idx="6" type="subTitle"/>
          </p:nvPr>
        </p:nvSpPr>
        <p:spPr>
          <a:xfrm>
            <a:off x="3741224" y="326215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3411" name="Google Shape;3411;p79"/>
          <p:cNvSpPr txBox="1"/>
          <p:nvPr>
            <p:ph idx="7" type="title"/>
          </p:nvPr>
        </p:nvSpPr>
        <p:spPr>
          <a:xfrm>
            <a:off x="3955124" y="1414859"/>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412" name="Google Shape;3412;p79"/>
          <p:cNvSpPr txBox="1"/>
          <p:nvPr>
            <p:ph idx="8" type="subTitle"/>
          </p:nvPr>
        </p:nvSpPr>
        <p:spPr>
          <a:xfrm>
            <a:off x="3741224" y="176788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3413" name="Google Shape;3413;p79"/>
          <p:cNvSpPr txBox="1"/>
          <p:nvPr>
            <p:ph idx="9" type="title"/>
          </p:nvPr>
        </p:nvSpPr>
        <p:spPr>
          <a:xfrm>
            <a:off x="1204475" y="2912306"/>
            <a:ext cx="20022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414" name="Google Shape;3414;p79"/>
          <p:cNvSpPr txBox="1"/>
          <p:nvPr>
            <p:ph idx="13" type="subTitle"/>
          </p:nvPr>
        </p:nvSpPr>
        <p:spPr>
          <a:xfrm>
            <a:off x="1222025" y="3262151"/>
            <a:ext cx="19671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sp>
        <p:nvSpPr>
          <p:cNvPr id="3415" name="Google Shape;3415;p79"/>
          <p:cNvSpPr txBox="1"/>
          <p:nvPr>
            <p:ph idx="14" type="title"/>
          </p:nvPr>
        </p:nvSpPr>
        <p:spPr>
          <a:xfrm>
            <a:off x="6453325" y="2912302"/>
            <a:ext cx="1539300" cy="4017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i="0" sz="18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416" name="Google Shape;3416;p79"/>
          <p:cNvSpPr txBox="1"/>
          <p:nvPr>
            <p:ph idx="15" type="subTitle"/>
          </p:nvPr>
        </p:nvSpPr>
        <p:spPr>
          <a:xfrm>
            <a:off x="6169225" y="3262151"/>
            <a:ext cx="2107500" cy="5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lvl1pPr>
            <a:lvl2pPr lvl="1" algn="ctr">
              <a:lnSpc>
                <a:spcPct val="100000"/>
              </a:lnSpc>
              <a:spcBef>
                <a:spcPts val="1600"/>
              </a:spcBef>
              <a:spcAft>
                <a:spcPts val="0"/>
              </a:spcAft>
              <a:buNone/>
              <a:defRPr sz="1200"/>
            </a:lvl2pPr>
            <a:lvl3pPr lvl="2" algn="ctr">
              <a:lnSpc>
                <a:spcPct val="100000"/>
              </a:lnSpc>
              <a:spcBef>
                <a:spcPts val="1600"/>
              </a:spcBef>
              <a:spcAft>
                <a:spcPts val="0"/>
              </a:spcAft>
              <a:buNone/>
              <a:defRPr sz="1200"/>
            </a:lvl3pPr>
            <a:lvl4pPr lvl="3" algn="ctr">
              <a:lnSpc>
                <a:spcPct val="100000"/>
              </a:lnSpc>
              <a:spcBef>
                <a:spcPts val="1600"/>
              </a:spcBef>
              <a:spcAft>
                <a:spcPts val="0"/>
              </a:spcAft>
              <a:buNone/>
              <a:defRPr sz="1200"/>
            </a:lvl4pPr>
            <a:lvl5pPr lvl="4" algn="ctr">
              <a:lnSpc>
                <a:spcPct val="100000"/>
              </a:lnSpc>
              <a:spcBef>
                <a:spcPts val="1600"/>
              </a:spcBef>
              <a:spcAft>
                <a:spcPts val="0"/>
              </a:spcAft>
              <a:buNone/>
              <a:defRPr sz="1200"/>
            </a:lvl5pPr>
            <a:lvl6pPr lvl="5" algn="ctr">
              <a:lnSpc>
                <a:spcPct val="100000"/>
              </a:lnSpc>
              <a:spcBef>
                <a:spcPts val="1600"/>
              </a:spcBef>
              <a:spcAft>
                <a:spcPts val="0"/>
              </a:spcAft>
              <a:buNone/>
              <a:defRPr sz="1200"/>
            </a:lvl6pPr>
            <a:lvl7pPr lvl="6" algn="ctr">
              <a:lnSpc>
                <a:spcPct val="100000"/>
              </a:lnSpc>
              <a:spcBef>
                <a:spcPts val="1600"/>
              </a:spcBef>
              <a:spcAft>
                <a:spcPts val="0"/>
              </a:spcAft>
              <a:buNone/>
              <a:defRPr sz="1200"/>
            </a:lvl7pPr>
            <a:lvl8pPr lvl="7" algn="ctr">
              <a:lnSpc>
                <a:spcPct val="100000"/>
              </a:lnSpc>
              <a:spcBef>
                <a:spcPts val="1600"/>
              </a:spcBef>
              <a:spcAft>
                <a:spcPts val="0"/>
              </a:spcAft>
              <a:buNone/>
              <a:defRPr sz="1200"/>
            </a:lvl8pPr>
            <a:lvl9pPr lvl="8" algn="ctr">
              <a:lnSpc>
                <a:spcPct val="100000"/>
              </a:lnSpc>
              <a:spcBef>
                <a:spcPts val="1600"/>
              </a:spcBef>
              <a:spcAft>
                <a:spcPts val="1600"/>
              </a:spcAft>
              <a:buNone/>
              <a:defRPr sz="1200"/>
            </a:lvl9pPr>
          </a:lstStyle>
          <a:p/>
        </p:txBody>
      </p:sp>
      <p:grpSp>
        <p:nvGrpSpPr>
          <p:cNvPr id="3417" name="Google Shape;3417;p79"/>
          <p:cNvGrpSpPr/>
          <p:nvPr/>
        </p:nvGrpSpPr>
        <p:grpSpPr>
          <a:xfrm>
            <a:off x="7680835" y="203543"/>
            <a:ext cx="1235880" cy="910330"/>
            <a:chOff x="7826678" y="316225"/>
            <a:chExt cx="1235880" cy="910330"/>
          </a:xfrm>
        </p:grpSpPr>
        <p:sp>
          <p:nvSpPr>
            <p:cNvPr id="3418" name="Google Shape;3418;p7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1_1_1_1">
    <p:bg>
      <p:bgPr>
        <a:gradFill>
          <a:gsLst>
            <a:gs pos="0">
              <a:srgbClr val="1F1F1F"/>
            </a:gs>
            <a:gs pos="100000">
              <a:srgbClr val="0C343D"/>
            </a:gs>
          </a:gsLst>
          <a:lin ang="0" scaled="0"/>
        </a:gradFill>
      </p:bgPr>
    </p:bg>
    <p:spTree>
      <p:nvGrpSpPr>
        <p:cNvPr id="3466" name="Shape 3466"/>
        <p:cNvGrpSpPr/>
        <p:nvPr/>
      </p:nvGrpSpPr>
      <p:grpSpPr>
        <a:xfrm>
          <a:off x="0" y="0"/>
          <a:ext cx="0" cy="0"/>
          <a:chOff x="0" y="0"/>
          <a:chExt cx="0" cy="0"/>
        </a:xfrm>
      </p:grpSpPr>
      <p:sp>
        <p:nvSpPr>
          <p:cNvPr id="3467" name="Google Shape;3467;p80"/>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3469" name="Google Shape;3469;p80"/>
          <p:cNvGrpSpPr/>
          <p:nvPr/>
        </p:nvGrpSpPr>
        <p:grpSpPr>
          <a:xfrm>
            <a:off x="7680835" y="203543"/>
            <a:ext cx="1235880" cy="910330"/>
            <a:chOff x="7826678" y="316225"/>
            <a:chExt cx="1235880" cy="910330"/>
          </a:xfrm>
        </p:grpSpPr>
        <p:sp>
          <p:nvSpPr>
            <p:cNvPr id="3470" name="Google Shape;3470;p8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8" name="Google Shape;3518;p80"/>
          <p:cNvSpPr txBox="1"/>
          <p:nvPr>
            <p:ph idx="1" type="subTitle"/>
          </p:nvPr>
        </p:nvSpPr>
        <p:spPr>
          <a:xfrm>
            <a:off x="5512450" y="1213975"/>
            <a:ext cx="2617500" cy="2715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p:cSld name="TITLE_ONLY_1">
    <p:bg>
      <p:bgPr>
        <a:gradFill>
          <a:gsLst>
            <a:gs pos="0">
              <a:srgbClr val="1F1F1F"/>
            </a:gs>
            <a:gs pos="100000">
              <a:srgbClr val="0C343D"/>
            </a:gs>
          </a:gsLst>
          <a:lin ang="0" scaled="0"/>
        </a:gradFill>
      </p:bgPr>
    </p:bg>
    <p:spTree>
      <p:nvGrpSpPr>
        <p:cNvPr id="3519" name="Shape 3519"/>
        <p:cNvGrpSpPr/>
        <p:nvPr/>
      </p:nvGrpSpPr>
      <p:grpSpPr>
        <a:xfrm>
          <a:off x="0" y="0"/>
          <a:ext cx="0" cy="0"/>
          <a:chOff x="0" y="0"/>
          <a:chExt cx="0" cy="0"/>
        </a:xfrm>
      </p:grpSpPr>
      <p:sp>
        <p:nvSpPr>
          <p:cNvPr id="3520" name="Google Shape;3520;p81"/>
          <p:cNvSpPr/>
          <p:nvPr/>
        </p:nvSpPr>
        <p:spPr>
          <a:xfrm>
            <a:off x="719300" y="1964425"/>
            <a:ext cx="8424600" cy="263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3523" name="Google Shape;3523;p81"/>
          <p:cNvGrpSpPr/>
          <p:nvPr/>
        </p:nvGrpSpPr>
        <p:grpSpPr>
          <a:xfrm>
            <a:off x="7680835" y="203543"/>
            <a:ext cx="1235880" cy="910330"/>
            <a:chOff x="7826678" y="316225"/>
            <a:chExt cx="1235880" cy="910330"/>
          </a:xfrm>
        </p:grpSpPr>
        <p:sp>
          <p:nvSpPr>
            <p:cNvPr id="3524" name="Google Shape;3524;p8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
    <p:spTree>
      <p:nvGrpSpPr>
        <p:cNvPr id="3572" name="Shape 3572"/>
        <p:cNvGrpSpPr/>
        <p:nvPr/>
      </p:nvGrpSpPr>
      <p:grpSpPr>
        <a:xfrm>
          <a:off x="0" y="0"/>
          <a:ext cx="0" cy="0"/>
          <a:chOff x="0" y="0"/>
          <a:chExt cx="0" cy="0"/>
        </a:xfrm>
      </p:grpSpPr>
      <p:sp>
        <p:nvSpPr>
          <p:cNvPr id="3573" name="Google Shape;3573;p82"/>
          <p:cNvSpPr txBox="1"/>
          <p:nvPr>
            <p:ph type="title"/>
          </p:nvPr>
        </p:nvSpPr>
        <p:spPr>
          <a:xfrm>
            <a:off x="3828898" y="1551200"/>
            <a:ext cx="3879300" cy="2041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4800"/>
              <a:buNone/>
              <a:defRPr sz="69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grpSp>
        <p:nvGrpSpPr>
          <p:cNvPr id="3574" name="Google Shape;3574;p82"/>
          <p:cNvGrpSpPr/>
          <p:nvPr/>
        </p:nvGrpSpPr>
        <p:grpSpPr>
          <a:xfrm>
            <a:off x="7680835" y="203543"/>
            <a:ext cx="1235880" cy="910330"/>
            <a:chOff x="7826678" y="316225"/>
            <a:chExt cx="1235880" cy="910330"/>
          </a:xfrm>
        </p:grpSpPr>
        <p:sp>
          <p:nvSpPr>
            <p:cNvPr id="3575" name="Google Shape;3575;p8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
    <p:spTree>
      <p:nvGrpSpPr>
        <p:cNvPr id="3623" name="Shape 3623"/>
        <p:cNvGrpSpPr/>
        <p:nvPr/>
      </p:nvGrpSpPr>
      <p:grpSpPr>
        <a:xfrm>
          <a:off x="0" y="0"/>
          <a:ext cx="0" cy="0"/>
          <a:chOff x="0" y="0"/>
          <a:chExt cx="0" cy="0"/>
        </a:xfrm>
      </p:grpSpPr>
      <p:sp>
        <p:nvSpPr>
          <p:cNvPr id="3624" name="Google Shape;3624;p83"/>
          <p:cNvSpPr txBox="1"/>
          <p:nvPr>
            <p:ph type="title"/>
          </p:nvPr>
        </p:nvSpPr>
        <p:spPr>
          <a:xfrm>
            <a:off x="3924550" y="1896838"/>
            <a:ext cx="3202800" cy="1032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3625" name="Google Shape;3625;p83"/>
          <p:cNvGrpSpPr/>
          <p:nvPr/>
        </p:nvGrpSpPr>
        <p:grpSpPr>
          <a:xfrm>
            <a:off x="7680835" y="203543"/>
            <a:ext cx="1235880" cy="910330"/>
            <a:chOff x="7826678" y="316225"/>
            <a:chExt cx="1235880" cy="910330"/>
          </a:xfrm>
        </p:grpSpPr>
        <p:sp>
          <p:nvSpPr>
            <p:cNvPr id="3626" name="Google Shape;3626;p8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83"/>
          <p:cNvSpPr txBox="1"/>
          <p:nvPr>
            <p:ph hasCustomPrompt="1" idx="2" type="title"/>
          </p:nvPr>
        </p:nvSpPr>
        <p:spPr>
          <a:xfrm>
            <a:off x="2110875" y="1973750"/>
            <a:ext cx="1232400" cy="1196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94C3C"/>
              </a:buClr>
              <a:buSzPts val="6000"/>
              <a:buNone/>
              <a:defRPr sz="7200">
                <a:solidFill>
                  <a:schemeClr val="lt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3675" name="Google Shape;3675;p83"/>
          <p:cNvSpPr txBox="1"/>
          <p:nvPr>
            <p:ph idx="1" type="subTitle"/>
          </p:nvPr>
        </p:nvSpPr>
        <p:spPr>
          <a:xfrm>
            <a:off x="3924550" y="2863063"/>
            <a:ext cx="3769800" cy="383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_1">
    <p:spTree>
      <p:nvGrpSpPr>
        <p:cNvPr id="3676" name="Shape 3676"/>
        <p:cNvGrpSpPr/>
        <p:nvPr/>
      </p:nvGrpSpPr>
      <p:grpSpPr>
        <a:xfrm>
          <a:off x="0" y="0"/>
          <a:ext cx="0" cy="0"/>
          <a:chOff x="0" y="0"/>
          <a:chExt cx="0" cy="0"/>
        </a:xfrm>
      </p:grpSpPr>
      <p:sp>
        <p:nvSpPr>
          <p:cNvPr id="3677" name="Google Shape;3677;p84"/>
          <p:cNvSpPr txBox="1"/>
          <p:nvPr>
            <p:ph type="title"/>
          </p:nvPr>
        </p:nvSpPr>
        <p:spPr>
          <a:xfrm>
            <a:off x="3185063" y="2256038"/>
            <a:ext cx="3202800" cy="1032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3678" name="Google Shape;3678;p84"/>
          <p:cNvGrpSpPr/>
          <p:nvPr/>
        </p:nvGrpSpPr>
        <p:grpSpPr>
          <a:xfrm>
            <a:off x="7680835" y="203543"/>
            <a:ext cx="1235880" cy="910330"/>
            <a:chOff x="7826678" y="316225"/>
            <a:chExt cx="1235880" cy="910330"/>
          </a:xfrm>
        </p:grpSpPr>
        <p:sp>
          <p:nvSpPr>
            <p:cNvPr id="3679" name="Google Shape;3679;p8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7" name="Google Shape;3727;p84"/>
          <p:cNvSpPr txBox="1"/>
          <p:nvPr>
            <p:ph hasCustomPrompt="1" idx="2" type="title"/>
          </p:nvPr>
        </p:nvSpPr>
        <p:spPr>
          <a:xfrm>
            <a:off x="2189138" y="1537525"/>
            <a:ext cx="1531200" cy="14862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94C3C"/>
              </a:buClr>
              <a:buSzPts val="6000"/>
              <a:buNone/>
              <a:defRPr sz="9600">
                <a:solidFill>
                  <a:schemeClr val="dk2"/>
                </a:solidFill>
              </a:defRPr>
            </a:lvl1pPr>
            <a:lvl2pPr lvl="1" algn="r">
              <a:spcBef>
                <a:spcPts val="0"/>
              </a:spcBef>
              <a:spcAft>
                <a:spcPts val="0"/>
              </a:spcAft>
              <a:buClr>
                <a:schemeClr val="dk2"/>
              </a:buClr>
              <a:buSzPts val="6000"/>
              <a:buNone/>
              <a:defRPr sz="6000">
                <a:solidFill>
                  <a:schemeClr val="dk2"/>
                </a:solidFill>
              </a:defRPr>
            </a:lvl2pPr>
            <a:lvl3pPr lvl="2" algn="r">
              <a:spcBef>
                <a:spcPts val="0"/>
              </a:spcBef>
              <a:spcAft>
                <a:spcPts val="0"/>
              </a:spcAft>
              <a:buClr>
                <a:schemeClr val="dk2"/>
              </a:buClr>
              <a:buSzPts val="6000"/>
              <a:buNone/>
              <a:defRPr sz="6000">
                <a:solidFill>
                  <a:schemeClr val="dk2"/>
                </a:solidFill>
              </a:defRPr>
            </a:lvl3pPr>
            <a:lvl4pPr lvl="3" algn="r">
              <a:spcBef>
                <a:spcPts val="0"/>
              </a:spcBef>
              <a:spcAft>
                <a:spcPts val="0"/>
              </a:spcAft>
              <a:buClr>
                <a:schemeClr val="dk2"/>
              </a:buClr>
              <a:buSzPts val="6000"/>
              <a:buNone/>
              <a:defRPr sz="6000">
                <a:solidFill>
                  <a:schemeClr val="dk2"/>
                </a:solidFill>
              </a:defRPr>
            </a:lvl4pPr>
            <a:lvl5pPr lvl="4" algn="r">
              <a:spcBef>
                <a:spcPts val="0"/>
              </a:spcBef>
              <a:spcAft>
                <a:spcPts val="0"/>
              </a:spcAft>
              <a:buClr>
                <a:schemeClr val="dk2"/>
              </a:buClr>
              <a:buSzPts val="6000"/>
              <a:buNone/>
              <a:defRPr sz="6000">
                <a:solidFill>
                  <a:schemeClr val="dk2"/>
                </a:solidFill>
              </a:defRPr>
            </a:lvl5pPr>
            <a:lvl6pPr lvl="5" algn="r">
              <a:spcBef>
                <a:spcPts val="0"/>
              </a:spcBef>
              <a:spcAft>
                <a:spcPts val="0"/>
              </a:spcAft>
              <a:buClr>
                <a:schemeClr val="dk2"/>
              </a:buClr>
              <a:buSzPts val="6000"/>
              <a:buNone/>
              <a:defRPr sz="6000">
                <a:solidFill>
                  <a:schemeClr val="dk2"/>
                </a:solidFill>
              </a:defRPr>
            </a:lvl6pPr>
            <a:lvl7pPr lvl="6" algn="r">
              <a:spcBef>
                <a:spcPts val="0"/>
              </a:spcBef>
              <a:spcAft>
                <a:spcPts val="0"/>
              </a:spcAft>
              <a:buClr>
                <a:schemeClr val="dk2"/>
              </a:buClr>
              <a:buSzPts val="6000"/>
              <a:buNone/>
              <a:defRPr sz="6000">
                <a:solidFill>
                  <a:schemeClr val="dk2"/>
                </a:solidFill>
              </a:defRPr>
            </a:lvl7pPr>
            <a:lvl8pPr lvl="7" algn="r">
              <a:spcBef>
                <a:spcPts val="0"/>
              </a:spcBef>
              <a:spcAft>
                <a:spcPts val="0"/>
              </a:spcAft>
              <a:buClr>
                <a:schemeClr val="dk2"/>
              </a:buClr>
              <a:buSzPts val="6000"/>
              <a:buNone/>
              <a:defRPr sz="6000">
                <a:solidFill>
                  <a:schemeClr val="dk2"/>
                </a:solidFill>
              </a:defRPr>
            </a:lvl8pPr>
            <a:lvl9pPr lvl="8" algn="r">
              <a:spcBef>
                <a:spcPts val="0"/>
              </a:spcBef>
              <a:spcAft>
                <a:spcPts val="0"/>
              </a:spcAft>
              <a:buClr>
                <a:schemeClr val="dk2"/>
              </a:buClr>
              <a:buSzPts val="6000"/>
              <a:buNone/>
              <a:defRPr sz="6000">
                <a:solidFill>
                  <a:schemeClr val="dk2"/>
                </a:solidFill>
              </a:defRPr>
            </a:lvl9pPr>
          </a:lstStyle>
          <a:p>
            <a:r>
              <a:t>xx%</a:t>
            </a:r>
          </a:p>
        </p:txBody>
      </p:sp>
      <p:sp>
        <p:nvSpPr>
          <p:cNvPr id="3728" name="Google Shape;3728;p84"/>
          <p:cNvSpPr txBox="1"/>
          <p:nvPr>
            <p:ph idx="1" type="subTitle"/>
          </p:nvPr>
        </p:nvSpPr>
        <p:spPr>
          <a:xfrm>
            <a:off x="3185063" y="3222263"/>
            <a:ext cx="3769800" cy="383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600"/>
              <a:buNone/>
              <a:defRPr sz="1600">
                <a:solidFill>
                  <a:schemeClr val="lt2"/>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gradFill>
          <a:gsLst>
            <a:gs pos="0">
              <a:srgbClr val="1F1F1F"/>
            </a:gs>
            <a:gs pos="100000">
              <a:srgbClr val="0C343D"/>
            </a:gs>
          </a:gsLst>
          <a:lin ang="0" scaled="0"/>
        </a:gradFill>
      </p:bgPr>
    </p:bg>
    <p:spTree>
      <p:nvGrpSpPr>
        <p:cNvPr id="3729" name="Shape 3729"/>
        <p:cNvGrpSpPr/>
        <p:nvPr/>
      </p:nvGrpSpPr>
      <p:grpSpPr>
        <a:xfrm>
          <a:off x="0" y="0"/>
          <a:ext cx="0" cy="0"/>
          <a:chOff x="0" y="0"/>
          <a:chExt cx="0" cy="0"/>
        </a:xfrm>
      </p:grpSpPr>
      <p:sp>
        <p:nvSpPr>
          <p:cNvPr id="3730" name="Google Shape;3730;p85"/>
          <p:cNvSpPr/>
          <p:nvPr/>
        </p:nvSpPr>
        <p:spPr>
          <a:xfrm rot="5400000">
            <a:off x="-589125" y="214020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5"/>
          <p:cNvSpPr txBox="1"/>
          <p:nvPr>
            <p:ph type="ctrTitle"/>
          </p:nvPr>
        </p:nvSpPr>
        <p:spPr>
          <a:xfrm>
            <a:off x="1710975" y="1545450"/>
            <a:ext cx="2980500" cy="2052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732" name="Google Shape;3732;p85"/>
          <p:cNvSpPr txBox="1"/>
          <p:nvPr>
            <p:ph idx="1" type="subTitle"/>
          </p:nvPr>
        </p:nvSpPr>
        <p:spPr>
          <a:xfrm>
            <a:off x="5704550" y="1813975"/>
            <a:ext cx="2723400" cy="1182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grpSp>
        <p:nvGrpSpPr>
          <p:cNvPr id="3733" name="Google Shape;3733;p85"/>
          <p:cNvGrpSpPr/>
          <p:nvPr/>
        </p:nvGrpSpPr>
        <p:grpSpPr>
          <a:xfrm>
            <a:off x="7680835" y="203543"/>
            <a:ext cx="1235880" cy="910330"/>
            <a:chOff x="7826678" y="316225"/>
            <a:chExt cx="1235880" cy="910330"/>
          </a:xfrm>
        </p:grpSpPr>
        <p:sp>
          <p:nvSpPr>
            <p:cNvPr id="3734" name="Google Shape;3734;p8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2" name="Google Shape;3782;p85"/>
          <p:cNvSpPr txBox="1"/>
          <p:nvPr/>
        </p:nvSpPr>
        <p:spPr>
          <a:xfrm>
            <a:off x="5979775" y="3313375"/>
            <a:ext cx="2448600" cy="845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lt2"/>
                </a:solidFill>
                <a:latin typeface="Abel"/>
                <a:ea typeface="Abel"/>
                <a:cs typeface="Abel"/>
                <a:sym typeface="Abel"/>
              </a:rPr>
              <a:t>CREDITS: This presentation template was created by </a:t>
            </a:r>
            <a:r>
              <a:rPr lang="en" sz="1000">
                <a:solidFill>
                  <a:schemeClr val="lt2"/>
                </a:solidFill>
                <a:uFill>
                  <a:noFill/>
                </a:uFill>
                <a:latin typeface="Abel"/>
                <a:ea typeface="Abel"/>
                <a:cs typeface="Abel"/>
                <a:sym typeface="Abel"/>
                <a:hlinkClick r:id="rId2">
                  <a:extLst>
                    <a:ext uri="{A12FA001-AC4F-418D-AE19-62706E023703}">
                      <ahyp:hlinkClr val="tx"/>
                    </a:ext>
                  </a:extLst>
                </a:hlinkClick>
              </a:rPr>
              <a:t>Slidesgo</a:t>
            </a:r>
            <a:r>
              <a:rPr lang="en" sz="1000">
                <a:solidFill>
                  <a:schemeClr val="lt2"/>
                </a:solidFill>
                <a:latin typeface="Abel"/>
                <a:ea typeface="Abel"/>
                <a:cs typeface="Abel"/>
                <a:sym typeface="Abel"/>
              </a:rPr>
              <a:t>, including icons by </a:t>
            </a:r>
            <a:r>
              <a:rPr lang="en" sz="1000">
                <a:solidFill>
                  <a:schemeClr val="lt2"/>
                </a:solidFill>
                <a:uFill>
                  <a:noFill/>
                </a:uFill>
                <a:latin typeface="Abel"/>
                <a:ea typeface="Abel"/>
                <a:cs typeface="Abel"/>
                <a:sym typeface="Abel"/>
                <a:hlinkClick r:id="rId3">
                  <a:extLst>
                    <a:ext uri="{A12FA001-AC4F-418D-AE19-62706E023703}">
                      <ahyp:hlinkClr val="tx"/>
                    </a:ext>
                  </a:extLst>
                </a:hlinkClick>
              </a:rPr>
              <a:t>Flaticon</a:t>
            </a:r>
            <a:r>
              <a:rPr lang="en" sz="1000">
                <a:solidFill>
                  <a:schemeClr val="lt2"/>
                </a:solidFill>
                <a:latin typeface="Abel"/>
                <a:ea typeface="Abel"/>
                <a:cs typeface="Abel"/>
                <a:sym typeface="Abel"/>
              </a:rPr>
              <a:t>, and infographics &amp; images by </a:t>
            </a:r>
            <a:r>
              <a:rPr lang="en" sz="1000">
                <a:solidFill>
                  <a:schemeClr val="lt2"/>
                </a:solidFill>
                <a:uFill>
                  <a:noFill/>
                </a:uFill>
                <a:latin typeface="Abel"/>
                <a:ea typeface="Abel"/>
                <a:cs typeface="Abel"/>
                <a:sym typeface="Abel"/>
                <a:hlinkClick r:id="rId4">
                  <a:extLst>
                    <a:ext uri="{A12FA001-AC4F-418D-AE19-62706E023703}">
                      <ahyp:hlinkClr val="tx"/>
                    </a:ext>
                  </a:extLst>
                </a:hlinkClick>
              </a:rPr>
              <a:t>Freepik</a:t>
            </a:r>
            <a:endParaRPr sz="1000">
              <a:solidFill>
                <a:schemeClr val="lt2"/>
              </a:solidFill>
              <a:latin typeface="Abel"/>
              <a:ea typeface="Abel"/>
              <a:cs typeface="Abel"/>
              <a:sym typeface="Abel"/>
            </a:endParaRPr>
          </a:p>
        </p:txBody>
      </p:sp>
    </p:spTree>
  </p:cSld>
  <p:clrMapOvr>
    <a:masterClrMapping/>
  </p:clrMapOvr>
  <p:extLst>
    <p:ext uri="{DCECCB84-F9BA-43D5-87BE-67443E8EF086}">
      <p15:sldGuideLst>
        <p15:guide id="1" pos="5309">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bg>
      <p:bgPr>
        <a:gradFill>
          <a:gsLst>
            <a:gs pos="0">
              <a:srgbClr val="1F1F1F"/>
            </a:gs>
            <a:gs pos="100000">
              <a:srgbClr val="0C343D"/>
            </a:gs>
          </a:gsLst>
          <a:lin ang="0" scaled="0"/>
        </a:gradFill>
      </p:bgPr>
    </p:bg>
    <p:spTree>
      <p:nvGrpSpPr>
        <p:cNvPr id="3783" name="Shape 3783"/>
        <p:cNvGrpSpPr/>
        <p:nvPr/>
      </p:nvGrpSpPr>
      <p:grpSpPr>
        <a:xfrm>
          <a:off x="0" y="0"/>
          <a:ext cx="0" cy="0"/>
          <a:chOff x="0" y="0"/>
          <a:chExt cx="0" cy="0"/>
        </a:xfrm>
      </p:grpSpPr>
    </p:spTree>
  </p:cSld>
  <p:clrMapOvr>
    <a:masterClrMapping/>
  </p:clrMapOvr>
  <p:extLst>
    <p:ext uri="{DCECCB84-F9BA-43D5-87BE-67443E8EF086}">
      <p15:sldGuideLst>
        <p15:guide id="1" pos="5309">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3.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33" Type="http://schemas.openxmlformats.org/officeDocument/2006/relationships/slideLayout" Target="../slideLayouts/slideLayout80.xml"/><Relationship Id="rId10" Type="http://schemas.openxmlformats.org/officeDocument/2006/relationships/slideLayout" Target="../slideLayouts/slideLayout57.xml"/><Relationship Id="rId32" Type="http://schemas.openxmlformats.org/officeDocument/2006/relationships/slideLayout" Target="../slideLayouts/slideLayout79.xml"/><Relationship Id="rId13" Type="http://schemas.openxmlformats.org/officeDocument/2006/relationships/slideLayout" Target="../slideLayouts/slideLayout60.xml"/><Relationship Id="rId35" Type="http://schemas.openxmlformats.org/officeDocument/2006/relationships/slideLayout" Target="../slideLayouts/slideLayout82.xml"/><Relationship Id="rId12" Type="http://schemas.openxmlformats.org/officeDocument/2006/relationships/slideLayout" Target="../slideLayouts/slideLayout59.xml"/><Relationship Id="rId34" Type="http://schemas.openxmlformats.org/officeDocument/2006/relationships/slideLayout" Target="../slideLayouts/slideLayout81.xml"/><Relationship Id="rId15" Type="http://schemas.openxmlformats.org/officeDocument/2006/relationships/slideLayout" Target="../slideLayouts/slideLayout62.xml"/><Relationship Id="rId37" Type="http://schemas.openxmlformats.org/officeDocument/2006/relationships/theme" Target="../theme/theme2.xml"/><Relationship Id="rId14" Type="http://schemas.openxmlformats.org/officeDocument/2006/relationships/slideLayout" Target="../slideLayouts/slideLayout61.xml"/><Relationship Id="rId36" Type="http://schemas.openxmlformats.org/officeDocument/2006/relationships/slideLayout" Target="../slideLayouts/slideLayout83.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F1F1F"/>
            </a:gs>
            <a:gs pos="100000">
              <a:srgbClr val="0C343D"/>
            </a:gs>
          </a:gsLst>
          <a:lin ang="5400700"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Abel"/>
              <a:buChar char="●"/>
              <a:defRPr sz="1800">
                <a:solidFill>
                  <a:schemeClr val="lt2"/>
                </a:solidFill>
                <a:latin typeface="Abel"/>
                <a:ea typeface="Abel"/>
                <a:cs typeface="Abel"/>
                <a:sym typeface="Abel"/>
              </a:defRPr>
            </a:lvl1pPr>
            <a:lvl2pPr indent="-317500" lvl="1" marL="9144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2pPr>
            <a:lvl3pPr indent="-317500" lvl="2" marL="13716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3pPr>
            <a:lvl4pPr indent="-317500" lvl="3" marL="18288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4pPr>
            <a:lvl5pPr indent="-317500" lvl="4" marL="22860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5pPr>
            <a:lvl6pPr indent="-317500" lvl="5" marL="27432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6pPr>
            <a:lvl7pPr indent="-317500" lvl="6" marL="32004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7pPr>
            <a:lvl8pPr indent="-317500" lvl="7" marL="36576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8pPr>
            <a:lvl9pPr indent="-317500" lvl="8" marL="4114800">
              <a:lnSpc>
                <a:spcPct val="115000"/>
              </a:lnSpc>
              <a:spcBef>
                <a:spcPts val="1600"/>
              </a:spcBef>
              <a:spcAft>
                <a:spcPts val="1600"/>
              </a:spcAft>
              <a:buClr>
                <a:schemeClr val="lt2"/>
              </a:buClr>
              <a:buSzPts val="1400"/>
              <a:buFont typeface="Abel"/>
              <a:buChar char="■"/>
              <a:defRPr>
                <a:solidFill>
                  <a:schemeClr val="lt2"/>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F1F1F"/>
            </a:gs>
            <a:gs pos="100000">
              <a:srgbClr val="0C343D"/>
            </a:gs>
          </a:gsLst>
          <a:lin ang="5400700" scaled="0"/>
        </a:gradFill>
      </p:bgPr>
    </p:bg>
    <p:spTree>
      <p:nvGrpSpPr>
        <p:cNvPr id="1917" name="Shape 1917"/>
        <p:cNvGrpSpPr/>
        <p:nvPr/>
      </p:nvGrpSpPr>
      <p:grpSpPr>
        <a:xfrm>
          <a:off x="0" y="0"/>
          <a:ext cx="0" cy="0"/>
          <a:chOff x="0" y="0"/>
          <a:chExt cx="0" cy="0"/>
        </a:xfrm>
      </p:grpSpPr>
      <p:sp>
        <p:nvSpPr>
          <p:cNvPr id="1918" name="Google Shape;1918;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1919" name="Google Shape;1919;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Abel"/>
              <a:buChar char="●"/>
              <a:defRPr sz="1800">
                <a:solidFill>
                  <a:schemeClr val="lt2"/>
                </a:solidFill>
                <a:latin typeface="Abel"/>
                <a:ea typeface="Abel"/>
                <a:cs typeface="Abel"/>
                <a:sym typeface="Abel"/>
              </a:defRPr>
            </a:lvl1pPr>
            <a:lvl2pPr indent="-317500" lvl="1" marL="9144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2pPr>
            <a:lvl3pPr indent="-317500" lvl="2" marL="13716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3pPr>
            <a:lvl4pPr indent="-317500" lvl="3" marL="18288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4pPr>
            <a:lvl5pPr indent="-317500" lvl="4" marL="22860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5pPr>
            <a:lvl6pPr indent="-317500" lvl="5" marL="27432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6pPr>
            <a:lvl7pPr indent="-317500" lvl="6" marL="32004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7pPr>
            <a:lvl8pPr indent="-317500" lvl="7" marL="365760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8pPr>
            <a:lvl9pPr indent="-317500" lvl="8" marL="4114800">
              <a:lnSpc>
                <a:spcPct val="115000"/>
              </a:lnSpc>
              <a:spcBef>
                <a:spcPts val="1600"/>
              </a:spcBef>
              <a:spcAft>
                <a:spcPts val="1600"/>
              </a:spcAft>
              <a:buClr>
                <a:schemeClr val="lt2"/>
              </a:buClr>
              <a:buSzPts val="1400"/>
              <a:buFont typeface="Abel"/>
              <a:buChar char="■"/>
              <a:defRPr>
                <a:solidFill>
                  <a:schemeClr val="lt2"/>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012" scaled="0"/>
        </a:gradFill>
      </p:bgPr>
    </p:bg>
    <p:spTree>
      <p:nvGrpSpPr>
        <p:cNvPr id="3787" name="Shape 3787"/>
        <p:cNvGrpSpPr/>
        <p:nvPr/>
      </p:nvGrpSpPr>
      <p:grpSpPr>
        <a:xfrm>
          <a:off x="0" y="0"/>
          <a:ext cx="0" cy="0"/>
          <a:chOff x="0" y="0"/>
          <a:chExt cx="0" cy="0"/>
        </a:xfrm>
      </p:grpSpPr>
      <p:pic>
        <p:nvPicPr>
          <p:cNvPr id="3788" name="Google Shape;3788;p87"/>
          <p:cNvPicPr preferRelativeResize="0"/>
          <p:nvPr/>
        </p:nvPicPr>
        <p:blipFill rotWithShape="1">
          <a:blip r:embed="rId3">
            <a:alphaModFix/>
          </a:blip>
          <a:srcRect b="0" l="6822" r="6814" t="0"/>
          <a:stretch/>
        </p:blipFill>
        <p:spPr>
          <a:xfrm>
            <a:off x="1247014" y="0"/>
            <a:ext cx="7896984" cy="5143500"/>
          </a:xfrm>
          <a:prstGeom prst="rect">
            <a:avLst/>
          </a:prstGeom>
          <a:noFill/>
          <a:ln>
            <a:noFill/>
          </a:ln>
        </p:spPr>
      </p:pic>
      <p:sp>
        <p:nvSpPr>
          <p:cNvPr id="3789" name="Google Shape;3789;p87"/>
          <p:cNvSpPr txBox="1"/>
          <p:nvPr>
            <p:ph idx="1" type="subTitle"/>
          </p:nvPr>
        </p:nvSpPr>
        <p:spPr>
          <a:xfrm>
            <a:off x="1247025" y="3954800"/>
            <a:ext cx="7896900" cy="86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600"/>
              <a:t>Team 3</a:t>
            </a:r>
            <a:r>
              <a:rPr b="1" lang="en" sz="1500"/>
              <a:t>: Vaishnavi Kokadwar, Jane Lee, Devi Mahajan, David Wei, Sarah Xia, Terry Zhuang </a:t>
            </a:r>
            <a:endParaRPr b="1" sz="1500"/>
          </a:p>
          <a:p>
            <a:pPr indent="0" lvl="0" marL="0" rtl="0" algn="l">
              <a:spcBef>
                <a:spcPts val="0"/>
              </a:spcBef>
              <a:spcAft>
                <a:spcPts val="0"/>
              </a:spcAft>
              <a:buNone/>
            </a:pPr>
            <a:r>
              <a:rPr b="1" lang="en" sz="1500"/>
              <a:t>University of Chicago</a:t>
            </a:r>
            <a:endParaRPr b="1" sz="1500"/>
          </a:p>
          <a:p>
            <a:pPr indent="0" lvl="0" marL="0" rtl="0" algn="l">
              <a:spcBef>
                <a:spcPts val="0"/>
              </a:spcBef>
              <a:spcAft>
                <a:spcPts val="0"/>
              </a:spcAft>
              <a:buNone/>
            </a:pPr>
            <a:r>
              <a:rPr b="1" lang="en" sz="1500"/>
              <a:t>Nov 6, 2024</a:t>
            </a:r>
            <a:endParaRPr b="1" sz="1500"/>
          </a:p>
        </p:txBody>
      </p:sp>
      <p:grpSp>
        <p:nvGrpSpPr>
          <p:cNvPr id="3790" name="Google Shape;3790;p87"/>
          <p:cNvGrpSpPr/>
          <p:nvPr/>
        </p:nvGrpSpPr>
        <p:grpSpPr>
          <a:xfrm>
            <a:off x="7680835" y="203543"/>
            <a:ext cx="1235880" cy="910330"/>
            <a:chOff x="7826678" y="316225"/>
            <a:chExt cx="1235880" cy="910330"/>
          </a:xfrm>
        </p:grpSpPr>
        <p:sp>
          <p:nvSpPr>
            <p:cNvPr id="3791" name="Google Shape;3791;p87"/>
            <p:cNvSpPr/>
            <p:nvPr/>
          </p:nvSpPr>
          <p:spPr>
            <a:xfrm>
              <a:off x="8509409"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7"/>
            <p:cNvSpPr/>
            <p:nvPr/>
          </p:nvSpPr>
          <p:spPr>
            <a:xfrm>
              <a:off x="8680092"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7"/>
            <p:cNvSpPr/>
            <p:nvPr/>
          </p:nvSpPr>
          <p:spPr>
            <a:xfrm>
              <a:off x="8850775"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9021458"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7"/>
            <p:cNvSpPr/>
            <p:nvPr/>
          </p:nvSpPr>
          <p:spPr>
            <a:xfrm>
              <a:off x="7826678"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7"/>
            <p:cNvSpPr/>
            <p:nvPr/>
          </p:nvSpPr>
          <p:spPr>
            <a:xfrm>
              <a:off x="7997361"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7"/>
            <p:cNvSpPr/>
            <p:nvPr/>
          </p:nvSpPr>
          <p:spPr>
            <a:xfrm>
              <a:off x="8168044"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7"/>
            <p:cNvSpPr/>
            <p:nvPr/>
          </p:nvSpPr>
          <p:spPr>
            <a:xfrm>
              <a:off x="8338726"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7"/>
            <p:cNvSpPr/>
            <p:nvPr/>
          </p:nvSpPr>
          <p:spPr>
            <a:xfrm>
              <a:off x="8509409"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7"/>
            <p:cNvSpPr/>
            <p:nvPr/>
          </p:nvSpPr>
          <p:spPr>
            <a:xfrm>
              <a:off x="8680092"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7"/>
            <p:cNvSpPr/>
            <p:nvPr/>
          </p:nvSpPr>
          <p:spPr>
            <a:xfrm>
              <a:off x="8850775"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7"/>
            <p:cNvSpPr/>
            <p:nvPr/>
          </p:nvSpPr>
          <p:spPr>
            <a:xfrm>
              <a:off x="9021458"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7"/>
            <p:cNvSpPr/>
            <p:nvPr/>
          </p:nvSpPr>
          <p:spPr>
            <a:xfrm>
              <a:off x="7826678"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7"/>
            <p:cNvSpPr/>
            <p:nvPr/>
          </p:nvSpPr>
          <p:spPr>
            <a:xfrm>
              <a:off x="7997361"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8168044"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7"/>
            <p:cNvSpPr/>
            <p:nvPr/>
          </p:nvSpPr>
          <p:spPr>
            <a:xfrm>
              <a:off x="8338726"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7"/>
            <p:cNvSpPr/>
            <p:nvPr/>
          </p:nvSpPr>
          <p:spPr>
            <a:xfrm>
              <a:off x="8509409"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8680092"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7"/>
            <p:cNvSpPr/>
            <p:nvPr/>
          </p:nvSpPr>
          <p:spPr>
            <a:xfrm>
              <a:off x="8850775"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7"/>
            <p:cNvSpPr/>
            <p:nvPr/>
          </p:nvSpPr>
          <p:spPr>
            <a:xfrm>
              <a:off x="9021458"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7"/>
            <p:cNvSpPr/>
            <p:nvPr/>
          </p:nvSpPr>
          <p:spPr>
            <a:xfrm>
              <a:off x="7826678"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7"/>
            <p:cNvSpPr/>
            <p:nvPr/>
          </p:nvSpPr>
          <p:spPr>
            <a:xfrm>
              <a:off x="7997361"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7"/>
            <p:cNvSpPr/>
            <p:nvPr/>
          </p:nvSpPr>
          <p:spPr>
            <a:xfrm>
              <a:off x="8168044"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7"/>
            <p:cNvSpPr/>
            <p:nvPr/>
          </p:nvSpPr>
          <p:spPr>
            <a:xfrm>
              <a:off x="8338726"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7"/>
            <p:cNvSpPr/>
            <p:nvPr/>
          </p:nvSpPr>
          <p:spPr>
            <a:xfrm>
              <a:off x="8509409"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7"/>
            <p:cNvSpPr/>
            <p:nvPr/>
          </p:nvSpPr>
          <p:spPr>
            <a:xfrm>
              <a:off x="8680092"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7"/>
            <p:cNvSpPr/>
            <p:nvPr/>
          </p:nvSpPr>
          <p:spPr>
            <a:xfrm>
              <a:off x="8850775"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7"/>
            <p:cNvSpPr/>
            <p:nvPr/>
          </p:nvSpPr>
          <p:spPr>
            <a:xfrm>
              <a:off x="9021458"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7"/>
            <p:cNvSpPr/>
            <p:nvPr/>
          </p:nvSpPr>
          <p:spPr>
            <a:xfrm>
              <a:off x="7826678"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7"/>
            <p:cNvSpPr/>
            <p:nvPr/>
          </p:nvSpPr>
          <p:spPr>
            <a:xfrm>
              <a:off x="7997361"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7"/>
            <p:cNvSpPr/>
            <p:nvPr/>
          </p:nvSpPr>
          <p:spPr>
            <a:xfrm>
              <a:off x="8168044"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7"/>
            <p:cNvSpPr/>
            <p:nvPr/>
          </p:nvSpPr>
          <p:spPr>
            <a:xfrm>
              <a:off x="8338726"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7"/>
            <p:cNvSpPr/>
            <p:nvPr/>
          </p:nvSpPr>
          <p:spPr>
            <a:xfrm>
              <a:off x="8509409"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7"/>
            <p:cNvSpPr/>
            <p:nvPr/>
          </p:nvSpPr>
          <p:spPr>
            <a:xfrm>
              <a:off x="8680092"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7"/>
            <p:cNvSpPr/>
            <p:nvPr/>
          </p:nvSpPr>
          <p:spPr>
            <a:xfrm>
              <a:off x="8850775"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7"/>
            <p:cNvSpPr/>
            <p:nvPr/>
          </p:nvSpPr>
          <p:spPr>
            <a:xfrm>
              <a:off x="9021458"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7"/>
            <p:cNvSpPr/>
            <p:nvPr/>
          </p:nvSpPr>
          <p:spPr>
            <a:xfrm>
              <a:off x="7826678"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7"/>
            <p:cNvSpPr/>
            <p:nvPr/>
          </p:nvSpPr>
          <p:spPr>
            <a:xfrm>
              <a:off x="7997361"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7"/>
            <p:cNvSpPr/>
            <p:nvPr/>
          </p:nvSpPr>
          <p:spPr>
            <a:xfrm>
              <a:off x="8168044"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7"/>
            <p:cNvSpPr/>
            <p:nvPr/>
          </p:nvSpPr>
          <p:spPr>
            <a:xfrm>
              <a:off x="8338726"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7"/>
            <p:cNvSpPr/>
            <p:nvPr/>
          </p:nvSpPr>
          <p:spPr>
            <a:xfrm>
              <a:off x="8509409"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7"/>
            <p:cNvSpPr/>
            <p:nvPr/>
          </p:nvSpPr>
          <p:spPr>
            <a:xfrm>
              <a:off x="8680092"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7"/>
            <p:cNvSpPr/>
            <p:nvPr/>
          </p:nvSpPr>
          <p:spPr>
            <a:xfrm>
              <a:off x="8850775"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7"/>
            <p:cNvSpPr/>
            <p:nvPr/>
          </p:nvSpPr>
          <p:spPr>
            <a:xfrm>
              <a:off x="9021458"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7"/>
            <p:cNvSpPr/>
            <p:nvPr/>
          </p:nvSpPr>
          <p:spPr>
            <a:xfrm>
              <a:off x="7826678"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7"/>
            <p:cNvSpPr/>
            <p:nvPr/>
          </p:nvSpPr>
          <p:spPr>
            <a:xfrm>
              <a:off x="7997361"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7"/>
            <p:cNvSpPr/>
            <p:nvPr/>
          </p:nvSpPr>
          <p:spPr>
            <a:xfrm>
              <a:off x="8168044"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7"/>
            <p:cNvSpPr/>
            <p:nvPr/>
          </p:nvSpPr>
          <p:spPr>
            <a:xfrm>
              <a:off x="8338726"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39" name="Google Shape;3839;p87"/>
          <p:cNvCxnSpPr/>
          <p:nvPr/>
        </p:nvCxnSpPr>
        <p:spPr>
          <a:xfrm>
            <a:off x="1020538" y="1574150"/>
            <a:ext cx="0" cy="2052600"/>
          </a:xfrm>
          <a:prstGeom prst="straightConnector1">
            <a:avLst/>
          </a:prstGeom>
          <a:noFill/>
          <a:ln cap="flat" cmpd="sng" w="19050">
            <a:solidFill>
              <a:schemeClr val="lt2"/>
            </a:solidFill>
            <a:prstDash val="solid"/>
            <a:round/>
            <a:headEnd len="med" w="med" type="none"/>
            <a:tailEnd len="med" w="med" type="none"/>
          </a:ln>
        </p:spPr>
      </p:cxnSp>
      <p:cxnSp>
        <p:nvCxnSpPr>
          <p:cNvPr id="3840" name="Google Shape;3840;p87"/>
          <p:cNvCxnSpPr/>
          <p:nvPr/>
        </p:nvCxnSpPr>
        <p:spPr>
          <a:xfrm>
            <a:off x="1135613" y="1574150"/>
            <a:ext cx="0" cy="2052600"/>
          </a:xfrm>
          <a:prstGeom prst="straightConnector1">
            <a:avLst/>
          </a:prstGeom>
          <a:noFill/>
          <a:ln cap="flat" cmpd="sng" w="19050">
            <a:solidFill>
              <a:schemeClr val="lt2"/>
            </a:solidFill>
            <a:prstDash val="solid"/>
            <a:round/>
            <a:headEnd len="med" w="med" type="none"/>
            <a:tailEnd len="med" w="med" type="none"/>
          </a:ln>
        </p:spPr>
      </p:cxnSp>
      <p:sp>
        <p:nvSpPr>
          <p:cNvPr id="3841" name="Google Shape;3841;p87"/>
          <p:cNvSpPr/>
          <p:nvPr/>
        </p:nvSpPr>
        <p:spPr>
          <a:xfrm rot="5400000">
            <a:off x="-589125" y="214020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7"/>
          <p:cNvSpPr/>
          <p:nvPr/>
        </p:nvSpPr>
        <p:spPr>
          <a:xfrm rot="5400000">
            <a:off x="4174900" y="-1350250"/>
            <a:ext cx="2041200" cy="7901400"/>
          </a:xfrm>
          <a:prstGeom prst="rect">
            <a:avLst/>
          </a:prstGeom>
          <a:solidFill>
            <a:srgbClr val="F94C3C">
              <a:alpha val="1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3" name="Google Shape;3843;p87"/>
          <p:cNvPicPr preferRelativeResize="0"/>
          <p:nvPr/>
        </p:nvPicPr>
        <p:blipFill>
          <a:blip r:embed="rId4">
            <a:alphaModFix/>
          </a:blip>
          <a:stretch>
            <a:fillRect/>
          </a:stretch>
        </p:blipFill>
        <p:spPr>
          <a:xfrm>
            <a:off x="7652825" y="26850"/>
            <a:ext cx="1409500" cy="1409500"/>
          </a:xfrm>
          <a:prstGeom prst="rect">
            <a:avLst/>
          </a:prstGeom>
          <a:noFill/>
          <a:ln>
            <a:noFill/>
          </a:ln>
        </p:spPr>
      </p:pic>
      <p:sp>
        <p:nvSpPr>
          <p:cNvPr id="3844" name="Google Shape;3844;p87"/>
          <p:cNvSpPr txBox="1"/>
          <p:nvPr>
            <p:ph type="ctrTitle"/>
          </p:nvPr>
        </p:nvSpPr>
        <p:spPr>
          <a:xfrm>
            <a:off x="1244800" y="217088"/>
            <a:ext cx="7239000" cy="10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Fitness Center Case Study</a:t>
            </a:r>
            <a:endParaRPr sz="4600"/>
          </a:p>
        </p:txBody>
      </p:sp>
      <p:sp>
        <p:nvSpPr>
          <p:cNvPr id="3845" name="Google Shape;3845;p87"/>
          <p:cNvSpPr txBox="1"/>
          <p:nvPr>
            <p:ph type="ctrTitle"/>
          </p:nvPr>
        </p:nvSpPr>
        <p:spPr>
          <a:xfrm>
            <a:off x="1249225" y="1614550"/>
            <a:ext cx="7896900" cy="19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Exploring Customer </a:t>
            </a:r>
            <a:r>
              <a:rPr lang="en" sz="4600"/>
              <a:t>Retention</a:t>
            </a:r>
            <a:r>
              <a:rPr lang="en" sz="4600"/>
              <a:t> </a:t>
            </a:r>
            <a:endParaRPr sz="4600"/>
          </a:p>
          <a:p>
            <a:pPr indent="0" lvl="0" marL="0" rtl="0" algn="l">
              <a:spcBef>
                <a:spcPts val="0"/>
              </a:spcBef>
              <a:spcAft>
                <a:spcPts val="0"/>
              </a:spcAft>
              <a:buNone/>
            </a:pPr>
            <a:r>
              <a:rPr lang="en" sz="4600"/>
              <a:t>       &amp; Revenue Growth Strategies</a:t>
            </a:r>
            <a:endParaRPr sz="4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4" name="Shape 4064"/>
        <p:cNvGrpSpPr/>
        <p:nvPr/>
      </p:nvGrpSpPr>
      <p:grpSpPr>
        <a:xfrm>
          <a:off x="0" y="0"/>
          <a:ext cx="0" cy="0"/>
          <a:chOff x="0" y="0"/>
          <a:chExt cx="0" cy="0"/>
        </a:xfrm>
      </p:grpSpPr>
      <p:sp>
        <p:nvSpPr>
          <p:cNvPr id="4065" name="Google Shape;4065;p96"/>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6" name="Google Shape;4066;p96"/>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7" name="Google Shape;4067;p96"/>
          <p:cNvSpPr txBox="1"/>
          <p:nvPr/>
        </p:nvSpPr>
        <p:spPr>
          <a:xfrm>
            <a:off x="0" y="-45725"/>
            <a:ext cx="88788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a:t>
            </a:r>
            <a:r>
              <a:rPr b="1" lang="en" sz="1000">
                <a:solidFill>
                  <a:srgbClr val="000000"/>
                </a:solidFill>
              </a:rPr>
              <a:t>Findings &amp; Analysis</a:t>
            </a:r>
            <a:r>
              <a:rPr lang="en" sz="1000">
                <a:solidFill>
                  <a:srgbClr val="B7B7B7"/>
                </a:solidFill>
              </a:rPr>
              <a:t> </a:t>
            </a:r>
            <a:r>
              <a:rPr lang="en" sz="1000">
                <a:solidFill>
                  <a:srgbClr val="B7B7B7"/>
                </a:solidFill>
              </a:rPr>
              <a:t>&gt;&gt; Data Assessment &gt;&gt; Modeling Approach &gt;&gt; Preliminary Results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p:txBody>
      </p:sp>
      <p:sp>
        <p:nvSpPr>
          <p:cNvPr id="4068" name="Google Shape;4068;p96"/>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Membership Features:</a:t>
            </a:r>
            <a:r>
              <a:rPr b="1" lang="en">
                <a:solidFill>
                  <a:srgbClr val="FF9900"/>
                </a:solidFill>
              </a:rPr>
              <a:t> </a:t>
            </a:r>
            <a:r>
              <a:rPr lang="en">
                <a:solidFill>
                  <a:srgbClr val="000000"/>
                </a:solidFill>
              </a:rPr>
              <a:t> </a:t>
            </a:r>
            <a:r>
              <a:rPr b="1" lang="en"/>
              <a:t>Strengthening Member Commitment through Higher Upfront Investments and Leveraging Down Payment Strategies to Boost Retention</a:t>
            </a:r>
            <a:endParaRPr>
              <a:solidFill>
                <a:srgbClr val="000000"/>
              </a:solidFill>
            </a:endParaRPr>
          </a:p>
        </p:txBody>
      </p:sp>
      <p:sp>
        <p:nvSpPr>
          <p:cNvPr id="4069" name="Google Shape;4069;p96"/>
          <p:cNvSpPr/>
          <p:nvPr/>
        </p:nvSpPr>
        <p:spPr>
          <a:xfrm rot="-5400000">
            <a:off x="-1747700" y="2657325"/>
            <a:ext cx="3939900" cy="240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Down Payment</a:t>
            </a:r>
            <a:endParaRPr b="1">
              <a:solidFill>
                <a:schemeClr val="lt1"/>
              </a:solidFill>
            </a:endParaRPr>
          </a:p>
        </p:txBody>
      </p:sp>
      <p:sp>
        <p:nvSpPr>
          <p:cNvPr id="4070" name="Google Shape;4070;p96"/>
          <p:cNvSpPr/>
          <p:nvPr/>
        </p:nvSpPr>
        <p:spPr>
          <a:xfrm rot="-5400000">
            <a:off x="-715225" y="1985750"/>
            <a:ext cx="25965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Churn Rate by Down Payment</a:t>
            </a:r>
            <a:endParaRPr b="1" sz="1300">
              <a:solidFill>
                <a:schemeClr val="lt1"/>
              </a:solidFill>
            </a:endParaRPr>
          </a:p>
        </p:txBody>
      </p:sp>
      <p:sp>
        <p:nvSpPr>
          <p:cNvPr id="4071" name="Google Shape;4071;p96"/>
          <p:cNvSpPr/>
          <p:nvPr/>
        </p:nvSpPr>
        <p:spPr>
          <a:xfrm rot="-5400000">
            <a:off x="-27025" y="4007450"/>
            <a:ext cx="12201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Conclusion</a:t>
            </a:r>
            <a:endParaRPr b="1" sz="1300">
              <a:solidFill>
                <a:schemeClr val="lt1"/>
              </a:solidFill>
            </a:endParaRPr>
          </a:p>
        </p:txBody>
      </p:sp>
      <p:sp>
        <p:nvSpPr>
          <p:cNvPr id="4072" name="Google Shape;4072;p96"/>
          <p:cNvSpPr txBox="1"/>
          <p:nvPr/>
        </p:nvSpPr>
        <p:spPr>
          <a:xfrm>
            <a:off x="755000" y="3583900"/>
            <a:ext cx="61401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pic>
        <p:nvPicPr>
          <p:cNvPr id="4073" name="Google Shape;4073;p96"/>
          <p:cNvPicPr preferRelativeResize="0"/>
          <p:nvPr/>
        </p:nvPicPr>
        <p:blipFill>
          <a:blip r:embed="rId3">
            <a:alphaModFix/>
          </a:blip>
          <a:stretch>
            <a:fillRect/>
          </a:stretch>
        </p:blipFill>
        <p:spPr>
          <a:xfrm>
            <a:off x="1344663" y="798500"/>
            <a:ext cx="6454687" cy="2714700"/>
          </a:xfrm>
          <a:prstGeom prst="rect">
            <a:avLst/>
          </a:prstGeom>
          <a:noFill/>
          <a:ln>
            <a:noFill/>
          </a:ln>
        </p:spPr>
      </p:pic>
      <p:sp>
        <p:nvSpPr>
          <p:cNvPr id="4074" name="Google Shape;4074;p96"/>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9</a:t>
            </a:r>
            <a:endParaRPr sz="1000">
              <a:solidFill>
                <a:srgbClr val="595959"/>
              </a:solidFill>
            </a:endParaRPr>
          </a:p>
        </p:txBody>
      </p:sp>
      <p:pic>
        <p:nvPicPr>
          <p:cNvPr id="4075" name="Google Shape;4075;p96"/>
          <p:cNvPicPr preferRelativeResize="0"/>
          <p:nvPr/>
        </p:nvPicPr>
        <p:blipFill rotWithShape="1">
          <a:blip r:embed="rId4">
            <a:alphaModFix/>
          </a:blip>
          <a:srcRect b="-1520" l="0" r="0" t="1520"/>
          <a:stretch/>
        </p:blipFill>
        <p:spPr>
          <a:xfrm>
            <a:off x="8134775" y="4873752"/>
            <a:ext cx="255325" cy="255325"/>
          </a:xfrm>
          <a:prstGeom prst="rect">
            <a:avLst/>
          </a:prstGeom>
          <a:noFill/>
          <a:ln>
            <a:noFill/>
          </a:ln>
        </p:spPr>
      </p:pic>
      <p:sp>
        <p:nvSpPr>
          <p:cNvPr id="4076" name="Google Shape;4076;p96"/>
          <p:cNvSpPr/>
          <p:nvPr/>
        </p:nvSpPr>
        <p:spPr>
          <a:xfrm>
            <a:off x="1088600" y="3540375"/>
            <a:ext cx="3694200" cy="645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l">
              <a:spcBef>
                <a:spcPts val="0"/>
              </a:spcBef>
              <a:spcAft>
                <a:spcPts val="0"/>
              </a:spcAft>
              <a:buNone/>
            </a:pPr>
            <a:r>
              <a:rPr b="1" lang="en" sz="1200"/>
              <a:t>Higher Down Payments = Better Retention: </a:t>
            </a:r>
            <a:r>
              <a:rPr lang="en" sz="1200"/>
              <a:t>Members with larger down payments tend to have lower churn rates, indicating greater commitment.</a:t>
            </a:r>
            <a:endParaRPr sz="1200"/>
          </a:p>
        </p:txBody>
      </p:sp>
      <p:sp>
        <p:nvSpPr>
          <p:cNvPr id="4077" name="Google Shape;4077;p96"/>
          <p:cNvSpPr/>
          <p:nvPr/>
        </p:nvSpPr>
        <p:spPr>
          <a:xfrm>
            <a:off x="1088600" y="4240200"/>
            <a:ext cx="7662600" cy="502500"/>
          </a:xfrm>
          <a:prstGeom prst="rect">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Retention Strategy: </a:t>
            </a:r>
            <a:r>
              <a:rPr lang="en" sz="1200"/>
              <a:t>Encourage higher initial payments by offering incentives or benefits for larger down payments, reinforcing commitment.</a:t>
            </a:r>
            <a:endParaRPr sz="1200"/>
          </a:p>
        </p:txBody>
      </p:sp>
      <p:grpSp>
        <p:nvGrpSpPr>
          <p:cNvPr id="4078" name="Google Shape;4078;p96"/>
          <p:cNvGrpSpPr/>
          <p:nvPr/>
        </p:nvGrpSpPr>
        <p:grpSpPr>
          <a:xfrm>
            <a:off x="4682675" y="3540571"/>
            <a:ext cx="4069569" cy="645813"/>
            <a:chOff x="3377212" y="3595875"/>
            <a:chExt cx="2567552" cy="1140609"/>
          </a:xfrm>
        </p:grpSpPr>
        <p:grpSp>
          <p:nvGrpSpPr>
            <p:cNvPr id="4079" name="Google Shape;4079;p96"/>
            <p:cNvGrpSpPr/>
            <p:nvPr/>
          </p:nvGrpSpPr>
          <p:grpSpPr>
            <a:xfrm>
              <a:off x="3452777" y="3595875"/>
              <a:ext cx="2491987" cy="1140609"/>
              <a:chOff x="893617" y="3602050"/>
              <a:chExt cx="2082905" cy="1140609"/>
            </a:xfrm>
          </p:grpSpPr>
          <p:sp>
            <p:nvSpPr>
              <p:cNvPr id="4080" name="Google Shape;4080;p96"/>
              <p:cNvSpPr/>
              <p:nvPr/>
            </p:nvSpPr>
            <p:spPr>
              <a:xfrm>
                <a:off x="893621"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Low Down Payment, High Churn: </a:t>
                </a:r>
                <a:r>
                  <a:rPr lang="en" sz="1200"/>
                  <a:t>Members paying under $50 upfront show significantly higher churn rates.</a:t>
                </a:r>
                <a:endParaRPr sz="1200"/>
              </a:p>
            </p:txBody>
          </p:sp>
          <p:sp>
            <p:nvSpPr>
              <p:cNvPr id="4081" name="Google Shape;4081;p96"/>
              <p:cNvSpPr/>
              <p:nvPr/>
            </p:nvSpPr>
            <p:spPr>
              <a:xfrm>
                <a:off x="893617" y="3602059"/>
                <a:ext cx="1506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FFF2CC"/>
                  </a:solidFill>
                </a:endParaRPr>
              </a:p>
            </p:txBody>
          </p:sp>
        </p:grpSp>
        <p:sp>
          <p:nvSpPr>
            <p:cNvPr id="4082" name="Google Shape;4082;p96"/>
            <p:cNvSpPr/>
            <p:nvPr/>
          </p:nvSpPr>
          <p:spPr>
            <a:xfrm rot="7784631">
              <a:off x="3406710" y="4068858"/>
              <a:ext cx="178304" cy="193247"/>
            </a:xfrm>
            <a:prstGeom prst="halfFrame">
              <a:avLst>
                <a:gd fmla="val 33333" name="adj1"/>
                <a:gd fmla="val 33333" name="adj2"/>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97"/>
          <p:cNvSpPr/>
          <p:nvPr/>
        </p:nvSpPr>
        <p:spPr>
          <a:xfrm>
            <a:off x="4840057" y="2243750"/>
            <a:ext cx="4254000" cy="25482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8" name="Google Shape;4088;p97"/>
          <p:cNvSpPr/>
          <p:nvPr/>
        </p:nvSpPr>
        <p:spPr>
          <a:xfrm>
            <a:off x="466107" y="2250650"/>
            <a:ext cx="4254000" cy="25482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9" name="Google Shape;4089;p97"/>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0" name="Google Shape;4090;p97"/>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1" name="Google Shape;4091;p97"/>
          <p:cNvSpPr txBox="1"/>
          <p:nvPr/>
        </p:nvSpPr>
        <p:spPr>
          <a:xfrm>
            <a:off x="0" y="-45725"/>
            <a:ext cx="8529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a:t>
            </a:r>
            <a:r>
              <a:rPr lang="en" sz="1000">
                <a:solidFill>
                  <a:srgbClr val="B7B7B7"/>
                </a:solidFill>
              </a:rPr>
              <a:t> Findings &amp; Analysis &gt;</a:t>
            </a:r>
            <a:r>
              <a:rPr lang="en" sz="1000">
                <a:solidFill>
                  <a:srgbClr val="B7B7B7"/>
                </a:solidFill>
              </a:rPr>
              <a:t>&gt; </a:t>
            </a:r>
            <a:r>
              <a:rPr b="1" lang="en" sz="1000">
                <a:solidFill>
                  <a:schemeClr val="dk1"/>
                </a:solidFill>
              </a:rPr>
              <a:t>Data Assessment</a:t>
            </a:r>
            <a:r>
              <a:rPr lang="en" sz="1000">
                <a:solidFill>
                  <a:srgbClr val="B7B7B7"/>
                </a:solidFill>
              </a:rPr>
              <a:t> &gt;&gt; Modeling Approach &gt;&gt; Preliminary Results </a:t>
            </a:r>
            <a:r>
              <a:rPr lang="en" sz="1000">
                <a:solidFill>
                  <a:srgbClr val="B7B7B7"/>
                </a:solidFill>
              </a:rPr>
              <a:t>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p:txBody>
      </p:sp>
      <p:sp>
        <p:nvSpPr>
          <p:cNvPr id="4092" name="Google Shape;4092;p97"/>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Data Assessment</a:t>
            </a:r>
            <a:r>
              <a:rPr b="1" lang="en">
                <a:solidFill>
                  <a:srgbClr val="134F5C"/>
                </a:solidFill>
              </a:rPr>
              <a:t>:</a:t>
            </a:r>
            <a:r>
              <a:rPr b="1" lang="en">
                <a:solidFill>
                  <a:srgbClr val="FF9900"/>
                </a:solidFill>
              </a:rPr>
              <a:t> </a:t>
            </a:r>
            <a:r>
              <a:rPr lang="en">
                <a:solidFill>
                  <a:srgbClr val="000000"/>
                </a:solidFill>
              </a:rPr>
              <a:t> </a:t>
            </a:r>
            <a:r>
              <a:rPr b="1" lang="en"/>
              <a:t>Evaluating Data Quality and Enhancing Database Structure to Support Membership Retention Analysis</a:t>
            </a:r>
            <a:endParaRPr>
              <a:solidFill>
                <a:srgbClr val="000000"/>
              </a:solidFill>
            </a:endParaRPr>
          </a:p>
        </p:txBody>
      </p:sp>
      <p:sp>
        <p:nvSpPr>
          <p:cNvPr id="4093" name="Google Shape;4093;p97"/>
          <p:cNvSpPr/>
          <p:nvPr/>
        </p:nvSpPr>
        <p:spPr>
          <a:xfrm rot="-5400000">
            <a:off x="-431425" y="1355175"/>
            <a:ext cx="1384200" cy="279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Existing </a:t>
            </a:r>
            <a:r>
              <a:rPr b="1" lang="en">
                <a:solidFill>
                  <a:schemeClr val="lt1"/>
                </a:solidFill>
              </a:rPr>
              <a:t>Data </a:t>
            </a:r>
            <a:endParaRPr b="1">
              <a:solidFill>
                <a:schemeClr val="lt1"/>
              </a:solidFill>
            </a:endParaRPr>
          </a:p>
        </p:txBody>
      </p:sp>
      <p:sp>
        <p:nvSpPr>
          <p:cNvPr id="4094" name="Google Shape;4094;p97"/>
          <p:cNvSpPr/>
          <p:nvPr/>
        </p:nvSpPr>
        <p:spPr>
          <a:xfrm rot="-5400000">
            <a:off x="-1007725" y="3390800"/>
            <a:ext cx="2536800" cy="279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Further Requirements</a:t>
            </a:r>
            <a:endParaRPr b="1">
              <a:solidFill>
                <a:schemeClr val="lt1"/>
              </a:solidFill>
            </a:endParaRPr>
          </a:p>
        </p:txBody>
      </p:sp>
      <p:sp>
        <p:nvSpPr>
          <p:cNvPr id="4095" name="Google Shape;4095;p97"/>
          <p:cNvSpPr/>
          <p:nvPr/>
        </p:nvSpPr>
        <p:spPr>
          <a:xfrm>
            <a:off x="466107" y="2250790"/>
            <a:ext cx="4254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Rebuild</a:t>
            </a:r>
            <a:r>
              <a:rPr b="1" lang="en" sz="1200">
                <a:solidFill>
                  <a:schemeClr val="lt1"/>
                </a:solidFill>
              </a:rPr>
              <a:t> Database to Store Data (MySQL)</a:t>
            </a:r>
            <a:endParaRPr b="1" sz="1200">
              <a:solidFill>
                <a:schemeClr val="lt1"/>
              </a:solidFill>
            </a:endParaRPr>
          </a:p>
        </p:txBody>
      </p:sp>
      <p:sp>
        <p:nvSpPr>
          <p:cNvPr id="4096" name="Google Shape;4096;p97"/>
          <p:cNvSpPr txBox="1"/>
          <p:nvPr/>
        </p:nvSpPr>
        <p:spPr>
          <a:xfrm>
            <a:off x="450025" y="2562575"/>
            <a:ext cx="1849200" cy="223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gym survey can be designed for collecting customer general information </a:t>
            </a:r>
            <a:endParaRPr sz="1200">
              <a:solidFill>
                <a:schemeClr val="dk1"/>
              </a:solidFill>
            </a:endParaRPr>
          </a:p>
          <a:p>
            <a:pPr indent="-190500" lvl="0" marL="228600" rtl="0" algn="l">
              <a:lnSpc>
                <a:spcPct val="115000"/>
              </a:lnSpc>
              <a:spcBef>
                <a:spcPts val="0"/>
              </a:spcBef>
              <a:spcAft>
                <a:spcPts val="0"/>
              </a:spcAft>
              <a:buClr>
                <a:schemeClr val="dk1"/>
              </a:buClr>
              <a:buSzPts val="1200"/>
              <a:buChar char="●"/>
            </a:pPr>
            <a:r>
              <a:rPr lang="en" sz="1200">
                <a:solidFill>
                  <a:schemeClr val="dk1"/>
                </a:solidFill>
              </a:rPr>
              <a:t>Complete by coach/service staff or by the customers </a:t>
            </a:r>
            <a:endParaRPr sz="1200">
              <a:solidFill>
                <a:schemeClr val="dk1"/>
              </a:solidFill>
            </a:endParaRPr>
          </a:p>
          <a:p>
            <a:pPr indent="-190500" lvl="0" marL="228600" rtl="0" algn="l">
              <a:lnSpc>
                <a:spcPct val="115000"/>
              </a:lnSpc>
              <a:spcBef>
                <a:spcPts val="0"/>
              </a:spcBef>
              <a:spcAft>
                <a:spcPts val="0"/>
              </a:spcAft>
              <a:buClr>
                <a:schemeClr val="dk1"/>
              </a:buClr>
              <a:buSzPts val="1200"/>
              <a:buChar char="●"/>
            </a:pPr>
            <a:r>
              <a:rPr lang="en" sz="1200">
                <a:solidFill>
                  <a:schemeClr val="dk1"/>
                </a:solidFill>
              </a:rPr>
              <a:t>Survey Length:        5 mins</a:t>
            </a:r>
            <a:endParaRPr sz="1200">
              <a:solidFill>
                <a:schemeClr val="dk1"/>
              </a:solidFill>
            </a:endParaRPr>
          </a:p>
        </p:txBody>
      </p:sp>
      <p:pic>
        <p:nvPicPr>
          <p:cNvPr id="4097" name="Google Shape;4097;p97"/>
          <p:cNvPicPr preferRelativeResize="0"/>
          <p:nvPr/>
        </p:nvPicPr>
        <p:blipFill>
          <a:blip r:embed="rId3">
            <a:alphaModFix/>
          </a:blip>
          <a:stretch>
            <a:fillRect/>
          </a:stretch>
        </p:blipFill>
        <p:spPr>
          <a:xfrm>
            <a:off x="2287244" y="2563384"/>
            <a:ext cx="2416848" cy="2235766"/>
          </a:xfrm>
          <a:prstGeom prst="rect">
            <a:avLst/>
          </a:prstGeom>
          <a:noFill/>
          <a:ln>
            <a:noFill/>
          </a:ln>
        </p:spPr>
      </p:pic>
      <p:sp>
        <p:nvSpPr>
          <p:cNvPr id="4098" name="Google Shape;4098;p97"/>
          <p:cNvSpPr txBox="1"/>
          <p:nvPr/>
        </p:nvSpPr>
        <p:spPr>
          <a:xfrm>
            <a:off x="450025" y="795075"/>
            <a:ext cx="8475300" cy="1285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The </a:t>
            </a:r>
            <a:r>
              <a:rPr b="1" lang="en" sz="1200">
                <a:solidFill>
                  <a:schemeClr val="dk1"/>
                </a:solidFill>
              </a:rPr>
              <a:t>‘enrolldt’</a:t>
            </a:r>
            <a:r>
              <a:rPr lang="en" sz="1200">
                <a:solidFill>
                  <a:schemeClr val="dk1"/>
                </a:solidFill>
              </a:rPr>
              <a:t> variable was not in date format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meaning of the</a:t>
            </a:r>
            <a:r>
              <a:rPr b="1" lang="en" sz="1200">
                <a:solidFill>
                  <a:schemeClr val="dk1"/>
                </a:solidFill>
              </a:rPr>
              <a:t> 'monthdue' </a:t>
            </a:r>
            <a:r>
              <a:rPr lang="en" sz="1200">
                <a:solidFill>
                  <a:schemeClr val="dk1"/>
                </a:solidFill>
              </a:rPr>
              <a:t>variable is unclear.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There are entries with </a:t>
            </a:r>
            <a:r>
              <a:rPr b="1" lang="en" sz="1200">
                <a:solidFill>
                  <a:schemeClr val="dk1"/>
                </a:solidFill>
              </a:rPr>
              <a:t>ages</a:t>
            </a:r>
            <a:r>
              <a:rPr lang="en" sz="1200">
                <a:solidFill>
                  <a:schemeClr val="dk1"/>
                </a:solidFill>
              </a:rPr>
              <a:t> listed as 0 or 99 in the dataset.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dataset only indicates the </a:t>
            </a:r>
            <a:r>
              <a:rPr b="1" lang="en" sz="1200">
                <a:solidFill>
                  <a:schemeClr val="dk1"/>
                </a:solidFill>
              </a:rPr>
              <a:t>enrollment date</a:t>
            </a:r>
            <a:r>
              <a:rPr lang="en" sz="1200">
                <a:solidFill>
                  <a:schemeClr val="dk1"/>
                </a:solidFill>
              </a:rPr>
              <a:t>, but it doesn’t include the </a:t>
            </a:r>
            <a:r>
              <a:rPr b="1" lang="en" sz="1200">
                <a:solidFill>
                  <a:schemeClr val="dk1"/>
                </a:solidFill>
              </a:rPr>
              <a:t>drop-off date</a:t>
            </a:r>
            <a:r>
              <a:rPr lang="en" sz="1200">
                <a:solidFill>
                  <a:schemeClr val="dk1"/>
                </a:solidFill>
              </a:rPr>
              <a:t>.</a:t>
            </a:r>
            <a:endParaRPr sz="1200">
              <a:solidFill>
                <a:schemeClr val="dk1"/>
              </a:solidFill>
            </a:endParaRPr>
          </a:p>
        </p:txBody>
      </p:sp>
      <p:sp>
        <p:nvSpPr>
          <p:cNvPr id="4099" name="Google Shape;4099;p97"/>
          <p:cNvSpPr txBox="1"/>
          <p:nvPr/>
        </p:nvSpPr>
        <p:spPr>
          <a:xfrm>
            <a:off x="4840050" y="2562400"/>
            <a:ext cx="428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We noticed varying membership prices in the data. Could you clarify what factors determine these prices? What types of membership packages are currently available, and is there potential to customize packages based on different user needs in the future?</a:t>
            </a:r>
            <a:endParaRPr sz="1200"/>
          </a:p>
        </p:txBody>
      </p:sp>
      <p:sp>
        <p:nvSpPr>
          <p:cNvPr id="4100" name="Google Shape;4100;p97"/>
          <p:cNvSpPr/>
          <p:nvPr/>
        </p:nvSpPr>
        <p:spPr>
          <a:xfrm>
            <a:off x="4840050" y="2250800"/>
            <a:ext cx="4254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Membership Price</a:t>
            </a:r>
            <a:endParaRPr b="1" sz="1200">
              <a:solidFill>
                <a:schemeClr val="lt1"/>
              </a:solidFill>
            </a:endParaRPr>
          </a:p>
        </p:txBody>
      </p:sp>
      <p:sp>
        <p:nvSpPr>
          <p:cNvPr id="4101" name="Google Shape;4101;p97"/>
          <p:cNvSpPr txBox="1"/>
          <p:nvPr/>
        </p:nvSpPr>
        <p:spPr>
          <a:xfrm>
            <a:off x="4811850" y="3941675"/>
            <a:ext cx="428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Is there any available user feedback data? Insights into why members join or leave would be invaluable for understanding and addressing churn.</a:t>
            </a:r>
            <a:endParaRPr sz="1200"/>
          </a:p>
        </p:txBody>
      </p:sp>
      <p:sp>
        <p:nvSpPr>
          <p:cNvPr id="4102" name="Google Shape;4102;p97"/>
          <p:cNvSpPr/>
          <p:nvPr/>
        </p:nvSpPr>
        <p:spPr>
          <a:xfrm>
            <a:off x="4840050" y="3629075"/>
            <a:ext cx="4254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Feedback Data</a:t>
            </a:r>
            <a:endParaRPr b="1" sz="1200">
              <a:solidFill>
                <a:schemeClr val="lt1"/>
              </a:solidFill>
            </a:endParaRPr>
          </a:p>
        </p:txBody>
      </p:sp>
      <p:sp>
        <p:nvSpPr>
          <p:cNvPr id="4103" name="Google Shape;4103;p97"/>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10</a:t>
            </a:r>
            <a:endParaRPr sz="1000">
              <a:solidFill>
                <a:srgbClr val="595959"/>
              </a:solidFill>
            </a:endParaRPr>
          </a:p>
        </p:txBody>
      </p:sp>
      <p:pic>
        <p:nvPicPr>
          <p:cNvPr id="4104" name="Google Shape;4104;p97"/>
          <p:cNvPicPr preferRelativeResize="0"/>
          <p:nvPr/>
        </p:nvPicPr>
        <p:blipFill rotWithShape="1">
          <a:blip r:embed="rId4">
            <a:alphaModFix/>
          </a:blip>
          <a:srcRect b="-1520" l="0" r="0" t="1520"/>
          <a:stretch/>
        </p:blipFill>
        <p:spPr>
          <a:xfrm>
            <a:off x="8134775" y="4873752"/>
            <a:ext cx="255325" cy="25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8" name="Shape 4108"/>
        <p:cNvGrpSpPr/>
        <p:nvPr/>
      </p:nvGrpSpPr>
      <p:grpSpPr>
        <a:xfrm>
          <a:off x="0" y="0"/>
          <a:ext cx="0" cy="0"/>
          <a:chOff x="0" y="0"/>
          <a:chExt cx="0" cy="0"/>
        </a:xfrm>
      </p:grpSpPr>
      <p:sp>
        <p:nvSpPr>
          <p:cNvPr id="4109" name="Google Shape;4109;p98"/>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0" name="Google Shape;4110;p98"/>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1" name="Google Shape;4111;p98"/>
          <p:cNvSpPr txBox="1"/>
          <p:nvPr/>
        </p:nvSpPr>
        <p:spPr>
          <a:xfrm>
            <a:off x="0" y="1531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Modeling Approach:</a:t>
            </a:r>
            <a:r>
              <a:rPr b="1" lang="en">
                <a:solidFill>
                  <a:srgbClr val="000000"/>
                </a:solidFill>
              </a:rPr>
              <a:t> </a:t>
            </a:r>
            <a:r>
              <a:rPr lang="en">
                <a:solidFill>
                  <a:srgbClr val="000000"/>
                </a:solidFill>
              </a:rPr>
              <a:t> </a:t>
            </a:r>
            <a:r>
              <a:rPr b="1" lang="en"/>
              <a:t>Logistic Regression Model - </a:t>
            </a:r>
            <a:r>
              <a:rPr b="1" lang="en"/>
              <a:t>We Chose The Logistic Regression Model For The Following Reasons:</a:t>
            </a:r>
            <a:endParaRPr b="1">
              <a:solidFill>
                <a:srgbClr val="000000"/>
              </a:solidFill>
            </a:endParaRPr>
          </a:p>
        </p:txBody>
      </p:sp>
      <p:grpSp>
        <p:nvGrpSpPr>
          <p:cNvPr id="4112" name="Google Shape;4112;p98"/>
          <p:cNvGrpSpPr/>
          <p:nvPr/>
        </p:nvGrpSpPr>
        <p:grpSpPr>
          <a:xfrm>
            <a:off x="610440" y="1162320"/>
            <a:ext cx="1538507" cy="1409377"/>
            <a:chOff x="2163575" y="777300"/>
            <a:chExt cx="1120626" cy="1120599"/>
          </a:xfrm>
        </p:grpSpPr>
        <p:pic>
          <p:nvPicPr>
            <p:cNvPr id="4113" name="Google Shape;4113;p98"/>
            <p:cNvPicPr preferRelativeResize="0"/>
            <p:nvPr/>
          </p:nvPicPr>
          <p:blipFill>
            <a:blip r:embed="rId3">
              <a:alphaModFix/>
            </a:blip>
            <a:stretch>
              <a:fillRect/>
            </a:stretch>
          </p:blipFill>
          <p:spPr>
            <a:xfrm>
              <a:off x="2163575" y="777300"/>
              <a:ext cx="1120626" cy="1120599"/>
            </a:xfrm>
            <a:prstGeom prst="rect">
              <a:avLst/>
            </a:prstGeom>
            <a:noFill/>
            <a:ln>
              <a:noFill/>
            </a:ln>
          </p:spPr>
        </p:pic>
        <p:pic>
          <p:nvPicPr>
            <p:cNvPr id="4114" name="Google Shape;4114;p98"/>
            <p:cNvPicPr preferRelativeResize="0"/>
            <p:nvPr/>
          </p:nvPicPr>
          <p:blipFill>
            <a:blip r:embed="rId4">
              <a:alphaModFix/>
            </a:blip>
            <a:stretch>
              <a:fillRect/>
            </a:stretch>
          </p:blipFill>
          <p:spPr>
            <a:xfrm>
              <a:off x="2420850" y="969425"/>
              <a:ext cx="637026" cy="637026"/>
            </a:xfrm>
            <a:prstGeom prst="rect">
              <a:avLst/>
            </a:prstGeom>
            <a:noFill/>
            <a:ln>
              <a:noFill/>
            </a:ln>
          </p:spPr>
        </p:pic>
      </p:grpSp>
      <p:pic>
        <p:nvPicPr>
          <p:cNvPr id="4115" name="Google Shape;4115;p98"/>
          <p:cNvPicPr preferRelativeResize="0"/>
          <p:nvPr/>
        </p:nvPicPr>
        <p:blipFill>
          <a:blip r:embed="rId5">
            <a:alphaModFix/>
          </a:blip>
          <a:stretch>
            <a:fillRect/>
          </a:stretch>
        </p:blipFill>
        <p:spPr>
          <a:xfrm>
            <a:off x="3664217" y="1241312"/>
            <a:ext cx="1251399" cy="1251399"/>
          </a:xfrm>
          <a:prstGeom prst="rect">
            <a:avLst/>
          </a:prstGeom>
          <a:noFill/>
          <a:ln>
            <a:noFill/>
          </a:ln>
        </p:spPr>
      </p:pic>
      <p:pic>
        <p:nvPicPr>
          <p:cNvPr id="4116" name="Google Shape;4116;p98"/>
          <p:cNvPicPr preferRelativeResize="0"/>
          <p:nvPr/>
        </p:nvPicPr>
        <p:blipFill>
          <a:blip r:embed="rId6">
            <a:alphaModFix/>
          </a:blip>
          <a:stretch>
            <a:fillRect/>
          </a:stretch>
        </p:blipFill>
        <p:spPr>
          <a:xfrm>
            <a:off x="6850249" y="1241316"/>
            <a:ext cx="1251399" cy="1251372"/>
          </a:xfrm>
          <a:prstGeom prst="rect">
            <a:avLst/>
          </a:prstGeom>
          <a:noFill/>
          <a:ln>
            <a:noFill/>
          </a:ln>
        </p:spPr>
      </p:pic>
      <p:sp>
        <p:nvSpPr>
          <p:cNvPr id="4117" name="Google Shape;4117;p98"/>
          <p:cNvSpPr/>
          <p:nvPr/>
        </p:nvSpPr>
        <p:spPr>
          <a:xfrm>
            <a:off x="426900" y="2819025"/>
            <a:ext cx="1864500" cy="14877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INTERPRETABLE</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1200"/>
              <a:t>Produces interpretable results that allow us to investigate causes of churn </a:t>
            </a:r>
            <a:endParaRPr sz="1200"/>
          </a:p>
        </p:txBody>
      </p:sp>
      <p:sp>
        <p:nvSpPr>
          <p:cNvPr id="4118" name="Google Shape;4118;p98"/>
          <p:cNvSpPr/>
          <p:nvPr/>
        </p:nvSpPr>
        <p:spPr>
          <a:xfrm>
            <a:off x="3353875" y="2819025"/>
            <a:ext cx="1864500" cy="14877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VARIED DATA TYPES</a:t>
            </a:r>
            <a:endParaRPr b="1"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Allows for diverse data types and variables to be incorporated</a:t>
            </a:r>
            <a:endParaRPr sz="1200"/>
          </a:p>
        </p:txBody>
      </p:sp>
      <p:sp>
        <p:nvSpPr>
          <p:cNvPr id="4119" name="Google Shape;4119;p98"/>
          <p:cNvSpPr/>
          <p:nvPr/>
        </p:nvSpPr>
        <p:spPr>
          <a:xfrm>
            <a:off x="6543700" y="2819025"/>
            <a:ext cx="1864500" cy="14877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FAST AND CHEAP</a:t>
            </a:r>
            <a:endParaRPr b="1" sz="1200"/>
          </a:p>
          <a:p>
            <a:pPr indent="0" lvl="0" marL="0" rtl="0" algn="ctr">
              <a:spcBef>
                <a:spcPts val="0"/>
              </a:spcBef>
              <a:spcAft>
                <a:spcPts val="0"/>
              </a:spcAft>
              <a:buNone/>
            </a:pPr>
            <a:r>
              <a:t/>
            </a:r>
            <a:endParaRPr sz="1200"/>
          </a:p>
          <a:p>
            <a:pPr indent="0" lvl="0" marL="0" rtl="0" algn="ctr">
              <a:spcBef>
                <a:spcPts val="0"/>
              </a:spcBef>
              <a:spcAft>
                <a:spcPts val="0"/>
              </a:spcAft>
              <a:buClr>
                <a:schemeClr val="dk1"/>
              </a:buClr>
              <a:buSzPts val="1100"/>
              <a:buFont typeface="Arial"/>
              <a:buNone/>
            </a:pPr>
            <a:r>
              <a:rPr lang="en" sz="1200">
                <a:solidFill>
                  <a:schemeClr val="dk1"/>
                </a:solidFill>
              </a:rPr>
              <a:t>Runs at high speeds with less computational power required</a:t>
            </a:r>
            <a:endParaRPr sz="1200">
              <a:solidFill>
                <a:schemeClr val="dk1"/>
              </a:solidFill>
            </a:endParaRPr>
          </a:p>
          <a:p>
            <a:pPr indent="0" lvl="0" marL="0" rtl="0" algn="ctr">
              <a:spcBef>
                <a:spcPts val="0"/>
              </a:spcBef>
              <a:spcAft>
                <a:spcPts val="0"/>
              </a:spcAft>
              <a:buNone/>
            </a:pPr>
            <a:r>
              <a:t/>
            </a:r>
            <a:endParaRPr sz="1200"/>
          </a:p>
        </p:txBody>
      </p:sp>
      <p:sp>
        <p:nvSpPr>
          <p:cNvPr id="4120" name="Google Shape;4120;p98"/>
          <p:cNvSpPr txBox="1"/>
          <p:nvPr/>
        </p:nvSpPr>
        <p:spPr>
          <a:xfrm>
            <a:off x="0" y="-45725"/>
            <a:ext cx="84960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Findings &amp; Analysis &gt;&gt; Data Assessment &gt;&gt; </a:t>
            </a:r>
            <a:r>
              <a:rPr b="1" lang="en" sz="1000"/>
              <a:t>Modeling Approach</a:t>
            </a:r>
            <a:r>
              <a:rPr lang="en" sz="1000">
                <a:solidFill>
                  <a:srgbClr val="B7B7B7"/>
                </a:solidFill>
              </a:rPr>
              <a:t> &gt;&gt; Preliminary Results </a:t>
            </a:r>
            <a:r>
              <a:rPr lang="en" sz="1000">
                <a:solidFill>
                  <a:srgbClr val="B7B7B7"/>
                </a:solidFill>
              </a:rPr>
              <a:t> &gt;&gt; Strategy Recommendations</a:t>
            </a:r>
            <a:endParaRPr sz="1000">
              <a:solidFill>
                <a:srgbClr val="B7B7B7"/>
              </a:solidFill>
            </a:endParaRPr>
          </a:p>
          <a:p>
            <a:pPr indent="0" lvl="0" marL="0" rtl="0" algn="l">
              <a:spcBef>
                <a:spcPts val="0"/>
              </a:spcBef>
              <a:spcAft>
                <a:spcPts val="0"/>
              </a:spcAft>
              <a:buNone/>
            </a:pPr>
            <a:r>
              <a:t/>
            </a:r>
            <a:endParaRPr sz="1000">
              <a:solidFill>
                <a:srgbClr val="000000"/>
              </a:solidFill>
            </a:endParaRPr>
          </a:p>
        </p:txBody>
      </p:sp>
      <p:sp>
        <p:nvSpPr>
          <p:cNvPr id="4121" name="Google Shape;4121;p98"/>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11</a:t>
            </a:r>
            <a:endParaRPr sz="1000">
              <a:solidFill>
                <a:srgbClr val="595959"/>
              </a:solidFill>
            </a:endParaRPr>
          </a:p>
        </p:txBody>
      </p:sp>
      <p:pic>
        <p:nvPicPr>
          <p:cNvPr id="4122" name="Google Shape;4122;p98"/>
          <p:cNvPicPr preferRelativeResize="0"/>
          <p:nvPr/>
        </p:nvPicPr>
        <p:blipFill rotWithShape="1">
          <a:blip r:embed="rId7">
            <a:alphaModFix/>
          </a:blip>
          <a:srcRect b="-1520" l="0" r="0" t="1520"/>
          <a:stretch/>
        </p:blipFill>
        <p:spPr>
          <a:xfrm>
            <a:off x="8134775" y="4873752"/>
            <a:ext cx="255325" cy="25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6" name="Shape 4126"/>
        <p:cNvGrpSpPr/>
        <p:nvPr/>
      </p:nvGrpSpPr>
      <p:grpSpPr>
        <a:xfrm>
          <a:off x="0" y="0"/>
          <a:ext cx="0" cy="0"/>
          <a:chOff x="0" y="0"/>
          <a:chExt cx="0" cy="0"/>
        </a:xfrm>
      </p:grpSpPr>
      <p:sp>
        <p:nvSpPr>
          <p:cNvPr id="4127" name="Google Shape;4127;p99"/>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8" name="Google Shape;4128;p99"/>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9" name="Google Shape;4129;p99"/>
          <p:cNvSpPr txBox="1"/>
          <p:nvPr/>
        </p:nvSpPr>
        <p:spPr>
          <a:xfrm>
            <a:off x="0" y="-45725"/>
            <a:ext cx="87936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Findings &amp; Analysis &gt;&gt; </a:t>
            </a:r>
            <a:r>
              <a:rPr lang="en" sz="1000">
                <a:solidFill>
                  <a:srgbClr val="B7B7B7"/>
                </a:solidFill>
              </a:rPr>
              <a:t>Data Assessment &gt;&gt;</a:t>
            </a:r>
            <a:r>
              <a:rPr lang="en" sz="1000">
                <a:solidFill>
                  <a:srgbClr val="B7B7B7"/>
                </a:solidFill>
              </a:rPr>
              <a:t> </a:t>
            </a:r>
            <a:r>
              <a:rPr b="1" lang="en" sz="1000"/>
              <a:t>Modeling Approach</a:t>
            </a:r>
            <a:r>
              <a:rPr lang="en" sz="1000">
                <a:solidFill>
                  <a:srgbClr val="B7B7B7"/>
                </a:solidFill>
              </a:rPr>
              <a:t> &gt;&gt; Preliminary Results </a:t>
            </a:r>
            <a:r>
              <a:rPr lang="en" sz="1000">
                <a:solidFill>
                  <a:srgbClr val="B7B7B7"/>
                </a:solidFill>
              </a:rPr>
              <a:t> &gt;&gt; Strategy Recommendations</a:t>
            </a:r>
            <a:endParaRPr sz="1000">
              <a:solidFill>
                <a:srgbClr val="B7B7B7"/>
              </a:solidFill>
            </a:endParaRPr>
          </a:p>
          <a:p>
            <a:pPr indent="0" lvl="0" marL="0" rtl="0" algn="l">
              <a:spcBef>
                <a:spcPts val="0"/>
              </a:spcBef>
              <a:spcAft>
                <a:spcPts val="0"/>
              </a:spcAft>
              <a:buNone/>
            </a:pPr>
            <a:r>
              <a:t/>
            </a:r>
            <a:endParaRPr sz="1000">
              <a:solidFill>
                <a:srgbClr val="000000"/>
              </a:solidFill>
            </a:endParaRPr>
          </a:p>
        </p:txBody>
      </p:sp>
      <p:sp>
        <p:nvSpPr>
          <p:cNvPr id="4130" name="Google Shape;4130;p99"/>
          <p:cNvSpPr txBox="1"/>
          <p:nvPr/>
        </p:nvSpPr>
        <p:spPr>
          <a:xfrm>
            <a:off x="0" y="1531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Modeling Approach:</a:t>
            </a:r>
            <a:r>
              <a:rPr b="1" lang="en">
                <a:solidFill>
                  <a:srgbClr val="000000"/>
                </a:solidFill>
              </a:rPr>
              <a:t> </a:t>
            </a:r>
            <a:r>
              <a:rPr lang="en">
                <a:solidFill>
                  <a:srgbClr val="000000"/>
                </a:solidFill>
              </a:rPr>
              <a:t> </a:t>
            </a:r>
            <a:r>
              <a:rPr b="1" lang="en"/>
              <a:t>Analyzing Key Factors Driving Customer Churn to Inform and Shape Our Logistic Regression Model for Improved Retention Strategies</a:t>
            </a:r>
            <a:endParaRPr b="1">
              <a:solidFill>
                <a:srgbClr val="000000"/>
              </a:solidFill>
            </a:endParaRPr>
          </a:p>
          <a:p>
            <a:pPr indent="0" lvl="0" marL="0" rtl="0" algn="l">
              <a:spcBef>
                <a:spcPts val="0"/>
              </a:spcBef>
              <a:spcAft>
                <a:spcPts val="0"/>
              </a:spcAft>
              <a:buNone/>
            </a:pPr>
            <a:r>
              <a:t/>
            </a:r>
            <a:endParaRPr>
              <a:solidFill>
                <a:srgbClr val="000000"/>
              </a:solidFill>
            </a:endParaRPr>
          </a:p>
        </p:txBody>
      </p:sp>
      <p:sp>
        <p:nvSpPr>
          <p:cNvPr id="4131" name="Google Shape;4131;p99"/>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12</a:t>
            </a:r>
            <a:endParaRPr sz="1000">
              <a:solidFill>
                <a:srgbClr val="595959"/>
              </a:solidFill>
            </a:endParaRPr>
          </a:p>
        </p:txBody>
      </p:sp>
      <p:pic>
        <p:nvPicPr>
          <p:cNvPr id="4132" name="Google Shape;4132;p99"/>
          <p:cNvPicPr preferRelativeResize="0"/>
          <p:nvPr/>
        </p:nvPicPr>
        <p:blipFill rotWithShape="1">
          <a:blip r:embed="rId3">
            <a:alphaModFix/>
          </a:blip>
          <a:srcRect b="-1520" l="0" r="0" t="1520"/>
          <a:stretch/>
        </p:blipFill>
        <p:spPr>
          <a:xfrm>
            <a:off x="8134775" y="4873752"/>
            <a:ext cx="255325" cy="255325"/>
          </a:xfrm>
          <a:prstGeom prst="rect">
            <a:avLst/>
          </a:prstGeom>
          <a:noFill/>
          <a:ln>
            <a:noFill/>
          </a:ln>
        </p:spPr>
      </p:pic>
      <p:graphicFrame>
        <p:nvGraphicFramePr>
          <p:cNvPr id="4133" name="Google Shape;4133;p99"/>
          <p:cNvGraphicFramePr/>
          <p:nvPr/>
        </p:nvGraphicFramePr>
        <p:xfrm>
          <a:off x="417250" y="924450"/>
          <a:ext cx="3000000" cy="3000000"/>
        </p:xfrm>
        <a:graphic>
          <a:graphicData uri="http://schemas.openxmlformats.org/drawingml/2006/table">
            <a:tbl>
              <a:tblPr>
                <a:noFill/>
                <a:tableStyleId>{09F51E7F-B721-4D1D-ACF7-E5E8219C01AB}</a:tableStyleId>
              </a:tblPr>
              <a:tblGrid>
                <a:gridCol w="960225"/>
                <a:gridCol w="974525"/>
                <a:gridCol w="3429900"/>
                <a:gridCol w="3273675"/>
              </a:tblGrid>
              <a:tr h="732900">
                <a:tc>
                  <a:txBody>
                    <a:bodyPr/>
                    <a:lstStyle/>
                    <a:p>
                      <a:pPr indent="0" lvl="0" marL="0" rtl="0" algn="l">
                        <a:spcBef>
                          <a:spcPts val="0"/>
                        </a:spcBef>
                        <a:spcAft>
                          <a:spcPts val="0"/>
                        </a:spcAft>
                        <a:buNone/>
                      </a:pPr>
                      <a:r>
                        <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t>Age Group</a:t>
                      </a:r>
                      <a:endParaRPr b="1" sz="1200"/>
                    </a:p>
                  </a:txBody>
                  <a:tcPr marT="91425" marB="91425" marR="91425" marL="91425" anchor="ctr">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200"/>
                        <a:t>Younger members (ages 16-26) tend to churn at higher rates, likely due to short-term fitness motivations.</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c>
                  <a:txBody>
                    <a:bodyPr/>
                    <a:lstStyle/>
                    <a:p>
                      <a:pPr indent="0" lvl="0" marL="0" rtl="0" algn="l">
                        <a:spcBef>
                          <a:spcPts val="0"/>
                        </a:spcBef>
                        <a:spcAft>
                          <a:spcPts val="0"/>
                        </a:spcAft>
                        <a:buNone/>
                      </a:pPr>
                      <a:r>
                        <a:rPr lang="en" sz="1200"/>
                        <a:t>As age group increases, churn likelihood decreases, with older members showing more stability and commitment.</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r>
              <a:tr h="732900">
                <a:tc>
                  <a:txBody>
                    <a:bodyPr/>
                    <a:lstStyle/>
                    <a:p>
                      <a:pPr indent="0" lvl="0" marL="0" rtl="0" algn="l">
                        <a:spcBef>
                          <a:spcPts val="0"/>
                        </a:spcBef>
                        <a:spcAft>
                          <a:spcPts val="0"/>
                        </a:spcAft>
                        <a:buNone/>
                      </a:pPr>
                      <a:r>
                        <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t>Price</a:t>
                      </a:r>
                      <a:endParaRPr b="1" sz="1200"/>
                    </a:p>
                  </a:txBody>
                  <a:tcPr marT="91425" marB="91425" marR="91425" marL="91425" anchor="ctr">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200"/>
                        <a:t>Higher membership prices are associated with increased churn rates.</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c>
                  <a:txBody>
                    <a:bodyPr/>
                    <a:lstStyle/>
                    <a:p>
                      <a:pPr indent="0" lvl="0" marL="0" rtl="0" algn="l">
                        <a:spcBef>
                          <a:spcPts val="0"/>
                        </a:spcBef>
                        <a:spcAft>
                          <a:spcPts val="0"/>
                        </a:spcAft>
                        <a:buNone/>
                      </a:pPr>
                      <a:r>
                        <a:rPr lang="en" sz="1200"/>
                        <a:t>As price increases, churn likelihood tends to increase, possibly due to higher expectations and financial constraints.</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r>
              <a:tr h="732900">
                <a:tc>
                  <a:txBody>
                    <a:bodyPr/>
                    <a:lstStyle/>
                    <a:p>
                      <a:pPr indent="0" lvl="0" marL="0" rtl="0" algn="l">
                        <a:spcBef>
                          <a:spcPts val="0"/>
                        </a:spcBef>
                        <a:spcAft>
                          <a:spcPts val="0"/>
                        </a:spcAft>
                        <a:buNone/>
                      </a:pPr>
                      <a:r>
                        <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t>Down Payment</a:t>
                      </a:r>
                      <a:endParaRPr b="1" sz="1200"/>
                    </a:p>
                  </a:txBody>
                  <a:tcPr marT="91425" marB="91425" marR="91425" marL="91425" anchor="ctr">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200"/>
                        <a:t>Members with higher down payments show lower churn rates, suggesting stronger initial commitment.</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c>
                  <a:txBody>
                    <a:bodyPr/>
                    <a:lstStyle/>
                    <a:p>
                      <a:pPr indent="0" lvl="0" marL="0" rtl="0" algn="l">
                        <a:spcBef>
                          <a:spcPts val="0"/>
                        </a:spcBef>
                        <a:spcAft>
                          <a:spcPts val="0"/>
                        </a:spcAft>
                        <a:buNone/>
                      </a:pPr>
                      <a:r>
                        <a:rPr lang="en" sz="1200"/>
                        <a:t>As down payment increases, churn likelihood decreases, as members who invest more upfront are more likely to stay.</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r>
              <a:tr h="732900">
                <a:tc>
                  <a:txBody>
                    <a:bodyPr/>
                    <a:lstStyle/>
                    <a:p>
                      <a:pPr indent="0" lvl="0" marL="0" rtl="0" algn="l">
                        <a:spcBef>
                          <a:spcPts val="0"/>
                        </a:spcBef>
                        <a:spcAft>
                          <a:spcPts val="0"/>
                        </a:spcAft>
                        <a:buNone/>
                      </a:pPr>
                      <a:r>
                        <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t>Usage Frequency</a:t>
                      </a:r>
                      <a:endParaRPr b="1" sz="1200"/>
                    </a:p>
                  </a:txBody>
                  <a:tcPr marT="91425" marB="91425" marR="91425" marL="91425" anchor="ctr">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200"/>
                        <a:t>Lower usage frequency correlates</a:t>
                      </a:r>
                      <a:endParaRPr sz="1200"/>
                    </a:p>
                    <a:p>
                      <a:pPr indent="0" lvl="0" marL="0" rtl="0" algn="l">
                        <a:spcBef>
                          <a:spcPts val="0"/>
                        </a:spcBef>
                        <a:spcAft>
                          <a:spcPts val="0"/>
                        </a:spcAft>
                        <a:buNone/>
                      </a:pPr>
                      <a:r>
                        <a:rPr lang="en" sz="1200"/>
                        <a:t>with higher churn rates, implying</a:t>
                      </a:r>
                      <a:endParaRPr sz="1200"/>
                    </a:p>
                    <a:p>
                      <a:pPr indent="0" lvl="0" marL="0" rtl="0" algn="l">
                        <a:spcBef>
                          <a:spcPts val="0"/>
                        </a:spcBef>
                        <a:spcAft>
                          <a:spcPts val="0"/>
                        </a:spcAft>
                        <a:buNone/>
                      </a:pPr>
                      <a:r>
                        <a:rPr lang="en" sz="1200"/>
                        <a:t>disengagement.</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Higher usage frequency decreases churn likelihood, indicating that engaged and frequent users are more likely to retain.</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r>
              <a:tr h="732900">
                <a:tc>
                  <a:txBody>
                    <a:bodyPr/>
                    <a:lstStyle/>
                    <a:p>
                      <a:pPr indent="0" lvl="0" marL="0" rtl="0" algn="l">
                        <a:spcBef>
                          <a:spcPts val="0"/>
                        </a:spcBef>
                        <a:spcAft>
                          <a:spcPts val="0"/>
                        </a:spcAft>
                        <a:buNone/>
                      </a:pPr>
                      <a:r>
                        <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t>Payment type</a:t>
                      </a:r>
                      <a:endParaRPr b="1" sz="1200"/>
                    </a:p>
                  </a:txBody>
                  <a:tcPr marT="91425" marB="91425" marR="91425" marL="91425" anchor="ctr">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200">
                          <a:solidFill>
                            <a:schemeClr val="dk1"/>
                          </a:solidFill>
                        </a:rPr>
                        <a:t>Members who pay with cash/cheques have higher churn rates, possibly lack of recurring commitment or convenience</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Cash and cheque payments increase churn likelihood, while automated payments (credit card, direct debit) reduce it.</a:t>
                      </a:r>
                      <a:endParaRPr sz="12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tcPr>
                </a:tc>
              </a:tr>
            </a:tbl>
          </a:graphicData>
        </a:graphic>
      </p:graphicFrame>
      <p:sp>
        <p:nvSpPr>
          <p:cNvPr id="4134" name="Google Shape;4134;p99"/>
          <p:cNvSpPr/>
          <p:nvPr/>
        </p:nvSpPr>
        <p:spPr>
          <a:xfrm rot="-5400000">
            <a:off x="-1582775" y="2635925"/>
            <a:ext cx="3664500" cy="240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Key Factors Driving Churn Rate</a:t>
            </a:r>
            <a:endParaRPr b="1">
              <a:solidFill>
                <a:schemeClr val="lt1"/>
              </a:solidFill>
            </a:endParaRPr>
          </a:p>
        </p:txBody>
      </p:sp>
      <p:pic>
        <p:nvPicPr>
          <p:cNvPr id="4135" name="Google Shape;4135;p99"/>
          <p:cNvPicPr preferRelativeResize="0"/>
          <p:nvPr/>
        </p:nvPicPr>
        <p:blipFill>
          <a:blip r:embed="rId4">
            <a:alphaModFix/>
          </a:blip>
          <a:stretch>
            <a:fillRect/>
          </a:stretch>
        </p:blipFill>
        <p:spPr>
          <a:xfrm>
            <a:off x="598725" y="992500"/>
            <a:ext cx="599550" cy="599550"/>
          </a:xfrm>
          <a:prstGeom prst="rect">
            <a:avLst/>
          </a:prstGeom>
          <a:noFill/>
          <a:ln>
            <a:noFill/>
          </a:ln>
        </p:spPr>
      </p:pic>
      <p:pic>
        <p:nvPicPr>
          <p:cNvPr id="4136" name="Google Shape;4136;p99"/>
          <p:cNvPicPr preferRelativeResize="0"/>
          <p:nvPr/>
        </p:nvPicPr>
        <p:blipFill>
          <a:blip r:embed="rId5">
            <a:alphaModFix/>
          </a:blip>
          <a:stretch>
            <a:fillRect/>
          </a:stretch>
        </p:blipFill>
        <p:spPr>
          <a:xfrm>
            <a:off x="650288" y="1796350"/>
            <a:ext cx="496449" cy="496449"/>
          </a:xfrm>
          <a:prstGeom prst="rect">
            <a:avLst/>
          </a:prstGeom>
          <a:noFill/>
          <a:ln>
            <a:noFill/>
          </a:ln>
        </p:spPr>
      </p:pic>
      <p:pic>
        <p:nvPicPr>
          <p:cNvPr id="4137" name="Google Shape;4137;p99"/>
          <p:cNvPicPr preferRelativeResize="0"/>
          <p:nvPr/>
        </p:nvPicPr>
        <p:blipFill>
          <a:blip r:embed="rId6">
            <a:alphaModFix/>
          </a:blip>
          <a:stretch>
            <a:fillRect/>
          </a:stretch>
        </p:blipFill>
        <p:spPr>
          <a:xfrm>
            <a:off x="667388" y="2546363"/>
            <a:ext cx="462225" cy="462225"/>
          </a:xfrm>
          <a:prstGeom prst="rect">
            <a:avLst/>
          </a:prstGeom>
          <a:noFill/>
          <a:ln>
            <a:noFill/>
          </a:ln>
        </p:spPr>
      </p:pic>
      <p:grpSp>
        <p:nvGrpSpPr>
          <p:cNvPr id="4138" name="Google Shape;4138;p99"/>
          <p:cNvGrpSpPr/>
          <p:nvPr/>
        </p:nvGrpSpPr>
        <p:grpSpPr>
          <a:xfrm>
            <a:off x="650259" y="3262182"/>
            <a:ext cx="496447" cy="502497"/>
            <a:chOff x="633175" y="3221350"/>
            <a:chExt cx="530676" cy="530676"/>
          </a:xfrm>
        </p:grpSpPr>
        <p:pic>
          <p:nvPicPr>
            <p:cNvPr id="4139" name="Google Shape;4139;p99"/>
            <p:cNvPicPr preferRelativeResize="0"/>
            <p:nvPr/>
          </p:nvPicPr>
          <p:blipFill>
            <a:blip r:embed="rId7">
              <a:alphaModFix/>
            </a:blip>
            <a:stretch>
              <a:fillRect/>
            </a:stretch>
          </p:blipFill>
          <p:spPr>
            <a:xfrm>
              <a:off x="633175" y="3221350"/>
              <a:ext cx="530676" cy="530676"/>
            </a:xfrm>
            <a:prstGeom prst="rect">
              <a:avLst/>
            </a:prstGeom>
            <a:noFill/>
            <a:ln>
              <a:noFill/>
            </a:ln>
          </p:spPr>
        </p:pic>
        <p:pic>
          <p:nvPicPr>
            <p:cNvPr id="4140" name="Google Shape;4140;p99"/>
            <p:cNvPicPr preferRelativeResize="0"/>
            <p:nvPr/>
          </p:nvPicPr>
          <p:blipFill>
            <a:blip r:embed="rId8">
              <a:alphaModFix/>
            </a:blip>
            <a:stretch>
              <a:fillRect/>
            </a:stretch>
          </p:blipFill>
          <p:spPr>
            <a:xfrm>
              <a:off x="725125" y="3262175"/>
              <a:ext cx="404499" cy="404499"/>
            </a:xfrm>
            <a:prstGeom prst="rect">
              <a:avLst/>
            </a:prstGeom>
            <a:noFill/>
            <a:ln>
              <a:noFill/>
            </a:ln>
          </p:spPr>
        </p:pic>
      </p:grpSp>
      <p:pic>
        <p:nvPicPr>
          <p:cNvPr id="4141" name="Google Shape;4141;p99"/>
          <p:cNvPicPr preferRelativeResize="0"/>
          <p:nvPr/>
        </p:nvPicPr>
        <p:blipFill>
          <a:blip r:embed="rId9">
            <a:alphaModFix/>
          </a:blip>
          <a:stretch>
            <a:fillRect/>
          </a:stretch>
        </p:blipFill>
        <p:spPr>
          <a:xfrm>
            <a:off x="633137" y="3962925"/>
            <a:ext cx="530676" cy="530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5" name="Shape 4145"/>
        <p:cNvGrpSpPr/>
        <p:nvPr/>
      </p:nvGrpSpPr>
      <p:grpSpPr>
        <a:xfrm>
          <a:off x="0" y="0"/>
          <a:ext cx="0" cy="0"/>
          <a:chOff x="0" y="0"/>
          <a:chExt cx="0" cy="0"/>
        </a:xfrm>
      </p:grpSpPr>
      <p:sp>
        <p:nvSpPr>
          <p:cNvPr id="4146" name="Google Shape;4146;p100"/>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7" name="Google Shape;4147;p100"/>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8" name="Google Shape;4148;p100"/>
          <p:cNvSpPr txBox="1"/>
          <p:nvPr/>
        </p:nvSpPr>
        <p:spPr>
          <a:xfrm>
            <a:off x="0" y="1531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Preliminary Results</a:t>
            </a:r>
            <a:r>
              <a:rPr b="1" lang="en">
                <a:solidFill>
                  <a:srgbClr val="134F5C"/>
                </a:solidFill>
              </a:rPr>
              <a:t>:</a:t>
            </a:r>
            <a:r>
              <a:rPr b="1" lang="en">
                <a:solidFill>
                  <a:srgbClr val="000000"/>
                </a:solidFill>
              </a:rPr>
              <a:t> </a:t>
            </a:r>
            <a:r>
              <a:rPr lang="en">
                <a:solidFill>
                  <a:srgbClr val="000000"/>
                </a:solidFill>
              </a:rPr>
              <a:t> </a:t>
            </a:r>
            <a:r>
              <a:rPr b="1" lang="en"/>
              <a:t>Logistic Regression Model</a:t>
            </a:r>
            <a:endParaRPr b="1">
              <a:solidFill>
                <a:srgbClr val="000000"/>
              </a:solidFill>
            </a:endParaRPr>
          </a:p>
          <a:p>
            <a:pPr indent="0" lvl="0" marL="0" rtl="0" algn="l">
              <a:spcBef>
                <a:spcPts val="0"/>
              </a:spcBef>
              <a:spcAft>
                <a:spcPts val="0"/>
              </a:spcAft>
              <a:buNone/>
            </a:pPr>
            <a:r>
              <a:t/>
            </a:r>
            <a:endParaRPr>
              <a:solidFill>
                <a:srgbClr val="000000"/>
              </a:solidFill>
            </a:endParaRPr>
          </a:p>
        </p:txBody>
      </p:sp>
      <p:sp>
        <p:nvSpPr>
          <p:cNvPr id="4149" name="Google Shape;4149;p100"/>
          <p:cNvSpPr/>
          <p:nvPr/>
        </p:nvSpPr>
        <p:spPr>
          <a:xfrm>
            <a:off x="3963425" y="820875"/>
            <a:ext cx="2399400" cy="391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CONFUSION MATRIX</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1200"/>
              <a:t>TRUE POSITIVES: </a:t>
            </a:r>
            <a:r>
              <a:rPr lang="en" sz="1200">
                <a:solidFill>
                  <a:schemeClr val="dk1"/>
                </a:solidFill>
              </a:rPr>
              <a:t>1325</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FALSE POSITIVES: 757</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TRUE NEGATIVES: </a:t>
            </a:r>
            <a:r>
              <a:rPr lang="en" sz="1200">
                <a:solidFill>
                  <a:schemeClr val="dk1"/>
                </a:solidFill>
              </a:rPr>
              <a:t>21228</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FALSE NEGATIVES: 1533</a:t>
            </a:r>
            <a:endParaRPr sz="1200"/>
          </a:p>
        </p:txBody>
      </p:sp>
      <p:sp>
        <p:nvSpPr>
          <p:cNvPr id="4150" name="Google Shape;4150;p100"/>
          <p:cNvSpPr/>
          <p:nvPr/>
        </p:nvSpPr>
        <p:spPr>
          <a:xfrm>
            <a:off x="6579175" y="830100"/>
            <a:ext cx="1864500" cy="915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ACCURACY</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1200"/>
              <a:t>91%</a:t>
            </a:r>
            <a:endParaRPr sz="1200"/>
          </a:p>
        </p:txBody>
      </p:sp>
      <p:sp>
        <p:nvSpPr>
          <p:cNvPr id="4151" name="Google Shape;4151;p100"/>
          <p:cNvSpPr/>
          <p:nvPr/>
        </p:nvSpPr>
        <p:spPr>
          <a:xfrm>
            <a:off x="6579175" y="1829363"/>
            <a:ext cx="1864500" cy="915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PRECISION (CLASS 1)</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1200"/>
              <a:t>62%</a:t>
            </a:r>
            <a:endParaRPr sz="1200"/>
          </a:p>
        </p:txBody>
      </p:sp>
      <p:sp>
        <p:nvSpPr>
          <p:cNvPr id="4152" name="Google Shape;4152;p100"/>
          <p:cNvSpPr/>
          <p:nvPr/>
        </p:nvSpPr>
        <p:spPr>
          <a:xfrm>
            <a:off x="6579175" y="3827888"/>
            <a:ext cx="1864500" cy="915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RECALL (CLASS 1)</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1200"/>
              <a:t>48</a:t>
            </a:r>
            <a:r>
              <a:rPr lang="en" sz="1200"/>
              <a:t>%</a:t>
            </a:r>
            <a:endParaRPr sz="1200"/>
          </a:p>
        </p:txBody>
      </p:sp>
      <p:sp>
        <p:nvSpPr>
          <p:cNvPr id="4153" name="Google Shape;4153;p100"/>
          <p:cNvSpPr/>
          <p:nvPr/>
        </p:nvSpPr>
        <p:spPr>
          <a:xfrm>
            <a:off x="6579175" y="2828625"/>
            <a:ext cx="1864500" cy="915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F1 (CLASS 1)</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1200"/>
              <a:t>54</a:t>
            </a:r>
            <a:r>
              <a:rPr lang="en" sz="1200"/>
              <a:t>%</a:t>
            </a:r>
            <a:endParaRPr sz="1200"/>
          </a:p>
        </p:txBody>
      </p:sp>
      <p:sp>
        <p:nvSpPr>
          <p:cNvPr id="4154" name="Google Shape;4154;p100"/>
          <p:cNvSpPr txBox="1"/>
          <p:nvPr/>
        </p:nvSpPr>
        <p:spPr>
          <a:xfrm>
            <a:off x="0" y="-45725"/>
            <a:ext cx="85980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Findings &amp; Analysis &gt;&gt; Data Assessment &gt;&gt;</a:t>
            </a:r>
            <a:r>
              <a:rPr lang="en" sz="1000">
                <a:solidFill>
                  <a:srgbClr val="B7B7B7"/>
                </a:solidFill>
              </a:rPr>
              <a:t> Modeling Approach </a:t>
            </a:r>
            <a:r>
              <a:rPr lang="en" sz="1000">
                <a:solidFill>
                  <a:srgbClr val="B7B7B7"/>
                </a:solidFill>
              </a:rPr>
              <a:t>&gt;&gt; </a:t>
            </a:r>
            <a:r>
              <a:rPr b="1" lang="en" sz="1000">
                <a:solidFill>
                  <a:schemeClr val="dk1"/>
                </a:solidFill>
              </a:rPr>
              <a:t>Preliminary Results </a:t>
            </a:r>
            <a:r>
              <a:rPr lang="en" sz="1000">
                <a:solidFill>
                  <a:srgbClr val="B7B7B7"/>
                </a:solidFill>
              </a:rPr>
              <a:t> &gt;&gt; Strategy Recommendations</a:t>
            </a:r>
            <a:r>
              <a:rPr b="1" lang="en" sz="1000">
                <a:solidFill>
                  <a:schemeClr val="dk1"/>
                </a:solidFill>
              </a:rPr>
              <a:t> </a:t>
            </a:r>
            <a:endParaRPr b="1" sz="1000">
              <a:solidFill>
                <a:schemeClr val="dk1"/>
              </a:solidFill>
            </a:endParaRPr>
          </a:p>
          <a:p>
            <a:pPr indent="0" lvl="0" marL="0" rtl="0" algn="l">
              <a:spcBef>
                <a:spcPts val="0"/>
              </a:spcBef>
              <a:spcAft>
                <a:spcPts val="0"/>
              </a:spcAft>
              <a:buNone/>
            </a:pPr>
            <a:r>
              <a:t/>
            </a:r>
            <a:endParaRPr sz="1000">
              <a:solidFill>
                <a:srgbClr val="000000"/>
              </a:solidFill>
            </a:endParaRPr>
          </a:p>
        </p:txBody>
      </p:sp>
      <p:sp>
        <p:nvSpPr>
          <p:cNvPr id="4155" name="Google Shape;4155;p100"/>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13</a:t>
            </a:r>
            <a:endParaRPr sz="1000">
              <a:solidFill>
                <a:srgbClr val="595959"/>
              </a:solidFill>
            </a:endParaRPr>
          </a:p>
        </p:txBody>
      </p:sp>
      <p:pic>
        <p:nvPicPr>
          <p:cNvPr id="4156" name="Google Shape;4156;p100"/>
          <p:cNvPicPr preferRelativeResize="0"/>
          <p:nvPr/>
        </p:nvPicPr>
        <p:blipFill rotWithShape="1">
          <a:blip r:embed="rId3">
            <a:alphaModFix/>
          </a:blip>
          <a:srcRect b="-1520" l="0" r="0" t="1520"/>
          <a:stretch/>
        </p:blipFill>
        <p:spPr>
          <a:xfrm>
            <a:off x="8134775" y="4873752"/>
            <a:ext cx="255325" cy="255325"/>
          </a:xfrm>
          <a:prstGeom prst="rect">
            <a:avLst/>
          </a:prstGeom>
          <a:noFill/>
          <a:ln>
            <a:noFill/>
          </a:ln>
        </p:spPr>
      </p:pic>
      <p:pic>
        <p:nvPicPr>
          <p:cNvPr id="4157" name="Google Shape;4157;p100"/>
          <p:cNvPicPr preferRelativeResize="0"/>
          <p:nvPr/>
        </p:nvPicPr>
        <p:blipFill>
          <a:blip r:embed="rId4">
            <a:alphaModFix/>
          </a:blip>
          <a:stretch>
            <a:fillRect/>
          </a:stretch>
        </p:blipFill>
        <p:spPr>
          <a:xfrm>
            <a:off x="174150" y="1281950"/>
            <a:ext cx="3572925" cy="291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grpSp>
        <p:nvGrpSpPr>
          <p:cNvPr id="4162" name="Google Shape;4162;p101"/>
          <p:cNvGrpSpPr/>
          <p:nvPr/>
        </p:nvGrpSpPr>
        <p:grpSpPr>
          <a:xfrm>
            <a:off x="166100" y="802100"/>
            <a:ext cx="2967000" cy="1787700"/>
            <a:chOff x="166100" y="802100"/>
            <a:chExt cx="2967000" cy="1787700"/>
          </a:xfrm>
        </p:grpSpPr>
        <p:sp>
          <p:nvSpPr>
            <p:cNvPr id="4163" name="Google Shape;4163;p101"/>
            <p:cNvSpPr/>
            <p:nvPr/>
          </p:nvSpPr>
          <p:spPr>
            <a:xfrm>
              <a:off x="166100" y="1114700"/>
              <a:ext cx="2967000" cy="14751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2"/>
                  </a:solidFill>
                </a:rPr>
                <a:t>Based on customer needs, behavior and actions - What does the customer want?</a:t>
              </a:r>
              <a:endParaRPr sz="1200">
                <a:solidFill>
                  <a:schemeClr val="dk2"/>
                </a:solidFill>
              </a:endParaRPr>
            </a:p>
            <a:p>
              <a:pPr indent="-304800" lvl="0" marL="514350" rtl="0" algn="l">
                <a:spcBef>
                  <a:spcPts val="0"/>
                </a:spcBef>
                <a:spcAft>
                  <a:spcPts val="0"/>
                </a:spcAft>
                <a:buClr>
                  <a:schemeClr val="dk2"/>
                </a:buClr>
                <a:buSzPts val="1200"/>
                <a:buChar char="●"/>
              </a:pPr>
              <a:r>
                <a:rPr b="1" lang="en" sz="1200">
                  <a:solidFill>
                    <a:schemeClr val="dk2"/>
                  </a:solidFill>
                </a:rPr>
                <a:t>Long-term</a:t>
              </a:r>
              <a:r>
                <a:rPr lang="en" sz="1200">
                  <a:solidFill>
                    <a:schemeClr val="dk2"/>
                  </a:solidFill>
                </a:rPr>
                <a:t> membership</a:t>
              </a:r>
              <a:endParaRPr sz="1200">
                <a:solidFill>
                  <a:schemeClr val="dk2"/>
                </a:solidFill>
              </a:endParaRPr>
            </a:p>
            <a:p>
              <a:pPr indent="-304800" lvl="0" marL="514350" rtl="0" algn="l">
                <a:spcBef>
                  <a:spcPts val="0"/>
                </a:spcBef>
                <a:spcAft>
                  <a:spcPts val="0"/>
                </a:spcAft>
                <a:buClr>
                  <a:schemeClr val="dk2"/>
                </a:buClr>
                <a:buSzPts val="1200"/>
                <a:buChar char="●"/>
              </a:pPr>
              <a:r>
                <a:rPr b="1" lang="en" sz="1200">
                  <a:solidFill>
                    <a:schemeClr val="dk2"/>
                  </a:solidFill>
                </a:rPr>
                <a:t>Short-term</a:t>
              </a:r>
              <a:r>
                <a:rPr lang="en" sz="1200">
                  <a:solidFill>
                    <a:schemeClr val="dk2"/>
                  </a:solidFill>
                </a:rPr>
                <a:t> membership</a:t>
              </a:r>
              <a:endParaRPr sz="1200">
                <a:solidFill>
                  <a:schemeClr val="dk2"/>
                </a:solidFill>
              </a:endParaRPr>
            </a:p>
            <a:p>
              <a:pPr indent="-304800" lvl="0" marL="514350" rtl="0" algn="l">
                <a:spcBef>
                  <a:spcPts val="0"/>
                </a:spcBef>
                <a:spcAft>
                  <a:spcPts val="0"/>
                </a:spcAft>
                <a:buClr>
                  <a:schemeClr val="dk2"/>
                </a:buClr>
                <a:buSzPts val="1200"/>
                <a:buChar char="●"/>
              </a:pPr>
              <a:r>
                <a:rPr b="1" lang="en" sz="1200">
                  <a:solidFill>
                    <a:schemeClr val="dk2"/>
                  </a:solidFill>
                </a:rPr>
                <a:t>Self-practise</a:t>
              </a:r>
              <a:endParaRPr b="1" sz="1200">
                <a:solidFill>
                  <a:schemeClr val="dk2"/>
                </a:solidFill>
              </a:endParaRPr>
            </a:p>
            <a:p>
              <a:pPr indent="-304800" lvl="0" marL="514350" rtl="0" algn="l">
                <a:spcBef>
                  <a:spcPts val="0"/>
                </a:spcBef>
                <a:spcAft>
                  <a:spcPts val="0"/>
                </a:spcAft>
                <a:buClr>
                  <a:schemeClr val="dk2"/>
                </a:buClr>
                <a:buSzPts val="1200"/>
                <a:buChar char="●"/>
              </a:pPr>
              <a:r>
                <a:rPr lang="en" sz="1200">
                  <a:solidFill>
                    <a:schemeClr val="dk2"/>
                  </a:solidFill>
                </a:rPr>
                <a:t>Need </a:t>
              </a:r>
              <a:r>
                <a:rPr b="1" lang="en" sz="1200">
                  <a:solidFill>
                    <a:schemeClr val="dk2"/>
                  </a:solidFill>
                </a:rPr>
                <a:t>fitness instructor</a:t>
              </a:r>
              <a:endParaRPr b="1" sz="1200">
                <a:solidFill>
                  <a:schemeClr val="dk2"/>
                </a:solidFill>
              </a:endParaRPr>
            </a:p>
            <a:p>
              <a:pPr indent="-304800" lvl="0" marL="514350" rtl="0" algn="l">
                <a:spcBef>
                  <a:spcPts val="0"/>
                </a:spcBef>
                <a:spcAft>
                  <a:spcPts val="0"/>
                </a:spcAft>
                <a:buClr>
                  <a:schemeClr val="dk2"/>
                </a:buClr>
                <a:buSzPts val="1200"/>
                <a:buChar char="●"/>
              </a:pPr>
              <a:r>
                <a:rPr lang="en" sz="1200">
                  <a:solidFill>
                    <a:schemeClr val="dk2"/>
                  </a:solidFill>
                </a:rPr>
                <a:t>With </a:t>
              </a:r>
              <a:r>
                <a:rPr b="1" lang="en" sz="1200">
                  <a:solidFill>
                    <a:schemeClr val="dk2"/>
                  </a:solidFill>
                </a:rPr>
                <a:t>friends</a:t>
              </a:r>
              <a:endParaRPr/>
            </a:p>
          </p:txBody>
        </p:sp>
        <p:sp>
          <p:nvSpPr>
            <p:cNvPr id="4164" name="Google Shape;4164;p101"/>
            <p:cNvSpPr/>
            <p:nvPr/>
          </p:nvSpPr>
          <p:spPr>
            <a:xfrm>
              <a:off x="166100" y="802100"/>
              <a:ext cx="2967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Different Membership Card Choices</a:t>
              </a:r>
              <a:endParaRPr b="1" sz="1200">
                <a:solidFill>
                  <a:schemeClr val="lt1"/>
                </a:solidFill>
              </a:endParaRPr>
            </a:p>
          </p:txBody>
        </p:sp>
      </p:grpSp>
      <p:sp>
        <p:nvSpPr>
          <p:cNvPr id="4165" name="Google Shape;4165;p101"/>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6" name="Google Shape;4166;p101"/>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7" name="Google Shape;4167;p101"/>
          <p:cNvSpPr txBox="1"/>
          <p:nvPr/>
        </p:nvSpPr>
        <p:spPr>
          <a:xfrm>
            <a:off x="0" y="1531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Strategy Recommendations</a:t>
            </a:r>
            <a:r>
              <a:rPr b="1" lang="en">
                <a:solidFill>
                  <a:srgbClr val="134F5C"/>
                </a:solidFill>
              </a:rPr>
              <a:t>:</a:t>
            </a:r>
            <a:r>
              <a:rPr b="1" lang="en">
                <a:solidFill>
                  <a:srgbClr val="000000"/>
                </a:solidFill>
              </a:rPr>
              <a:t> </a:t>
            </a:r>
            <a:r>
              <a:rPr lang="en">
                <a:solidFill>
                  <a:srgbClr val="000000"/>
                </a:solidFill>
              </a:rPr>
              <a:t> </a:t>
            </a:r>
            <a:r>
              <a:rPr b="1" lang="en"/>
              <a:t>Leveraging Logistic Regression Modeling to Identify At-Risk Members and Implement Personalized Engagement Actions</a:t>
            </a:r>
            <a:endParaRPr b="1">
              <a:solidFill>
                <a:srgbClr val="000000"/>
              </a:solidFill>
            </a:endParaRPr>
          </a:p>
          <a:p>
            <a:pPr indent="0" lvl="0" marL="0" rtl="0" algn="l">
              <a:spcBef>
                <a:spcPts val="0"/>
              </a:spcBef>
              <a:spcAft>
                <a:spcPts val="0"/>
              </a:spcAft>
              <a:buNone/>
            </a:pPr>
            <a:r>
              <a:t/>
            </a:r>
            <a:endParaRPr>
              <a:solidFill>
                <a:srgbClr val="000000"/>
              </a:solidFill>
            </a:endParaRPr>
          </a:p>
        </p:txBody>
      </p:sp>
      <p:sp>
        <p:nvSpPr>
          <p:cNvPr id="4168" name="Google Shape;4168;p101"/>
          <p:cNvSpPr txBox="1"/>
          <p:nvPr/>
        </p:nvSpPr>
        <p:spPr>
          <a:xfrm>
            <a:off x="0" y="-45725"/>
            <a:ext cx="86151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Findings &amp; Analysis &gt;&gt; Data Assessment &gt;&gt; Modeling Approach &gt;&gt; </a:t>
            </a:r>
            <a:r>
              <a:rPr lang="en" sz="1000">
                <a:solidFill>
                  <a:srgbClr val="B7B7B7"/>
                </a:solidFill>
              </a:rPr>
              <a:t>Preliminary Results</a:t>
            </a:r>
            <a:r>
              <a:rPr b="1" lang="en" sz="1000">
                <a:solidFill>
                  <a:schemeClr val="dk1"/>
                </a:solidFill>
              </a:rPr>
              <a:t> </a:t>
            </a:r>
            <a:r>
              <a:rPr lang="en" sz="1000">
                <a:solidFill>
                  <a:srgbClr val="B7B7B7"/>
                </a:solidFill>
              </a:rPr>
              <a:t> &gt;&gt; </a:t>
            </a:r>
            <a:r>
              <a:rPr b="1" lang="en" sz="1000">
                <a:solidFill>
                  <a:schemeClr val="dk1"/>
                </a:solidFill>
              </a:rPr>
              <a:t>Strategy Recommendations</a:t>
            </a:r>
            <a:r>
              <a:rPr b="1" lang="en" sz="1000">
                <a:solidFill>
                  <a:schemeClr val="dk1"/>
                </a:solidFill>
              </a:rPr>
              <a:t> </a:t>
            </a:r>
            <a:endParaRPr b="1" sz="1000">
              <a:solidFill>
                <a:schemeClr val="dk1"/>
              </a:solidFill>
            </a:endParaRPr>
          </a:p>
          <a:p>
            <a:pPr indent="0" lvl="0" marL="0" rtl="0" algn="l">
              <a:spcBef>
                <a:spcPts val="0"/>
              </a:spcBef>
              <a:spcAft>
                <a:spcPts val="0"/>
              </a:spcAft>
              <a:buNone/>
            </a:pPr>
            <a:r>
              <a:t/>
            </a:r>
            <a:endParaRPr sz="1000">
              <a:solidFill>
                <a:srgbClr val="000000"/>
              </a:solidFill>
            </a:endParaRPr>
          </a:p>
        </p:txBody>
      </p:sp>
      <p:grpSp>
        <p:nvGrpSpPr>
          <p:cNvPr id="4169" name="Google Shape;4169;p101"/>
          <p:cNvGrpSpPr/>
          <p:nvPr/>
        </p:nvGrpSpPr>
        <p:grpSpPr>
          <a:xfrm>
            <a:off x="166100" y="2847275"/>
            <a:ext cx="2967000" cy="1787700"/>
            <a:chOff x="166100" y="2847275"/>
            <a:chExt cx="2967000" cy="1787700"/>
          </a:xfrm>
        </p:grpSpPr>
        <p:sp>
          <p:nvSpPr>
            <p:cNvPr id="4170" name="Google Shape;4170;p101"/>
            <p:cNvSpPr/>
            <p:nvPr/>
          </p:nvSpPr>
          <p:spPr>
            <a:xfrm>
              <a:off x="166100" y="3159875"/>
              <a:ext cx="2967000" cy="14751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rPr>
                <a:t>New advertisement approaches:</a:t>
              </a:r>
              <a:endParaRPr sz="1200">
                <a:solidFill>
                  <a:schemeClr val="dk2"/>
                </a:solidFill>
              </a:endParaRPr>
            </a:p>
            <a:p>
              <a:pPr indent="-304800" lvl="0" marL="514350" rtl="0" algn="l">
                <a:spcBef>
                  <a:spcPts val="0"/>
                </a:spcBef>
                <a:spcAft>
                  <a:spcPts val="0"/>
                </a:spcAft>
                <a:buClr>
                  <a:schemeClr val="dk2"/>
                </a:buClr>
                <a:buSzPts val="1200"/>
                <a:buChar char="●"/>
              </a:pPr>
              <a:r>
                <a:rPr b="1" lang="en" sz="1200">
                  <a:solidFill>
                    <a:schemeClr val="dk2"/>
                  </a:solidFill>
                </a:rPr>
                <a:t>Different ADs</a:t>
              </a:r>
              <a:r>
                <a:rPr lang="en" sz="1200">
                  <a:solidFill>
                    <a:schemeClr val="dk2"/>
                  </a:solidFill>
                </a:rPr>
                <a:t> to do in January, Summer Season and regular months</a:t>
              </a:r>
              <a:endParaRPr sz="1200">
                <a:solidFill>
                  <a:schemeClr val="dk2"/>
                </a:solidFill>
              </a:endParaRPr>
            </a:p>
            <a:p>
              <a:pPr indent="-304800" lvl="0" marL="514350" rtl="0" algn="l">
                <a:spcBef>
                  <a:spcPts val="0"/>
                </a:spcBef>
                <a:spcAft>
                  <a:spcPts val="0"/>
                </a:spcAft>
                <a:buClr>
                  <a:schemeClr val="dk2"/>
                </a:buClr>
                <a:buSzPts val="1200"/>
                <a:buChar char="●"/>
              </a:pPr>
              <a:r>
                <a:rPr lang="en" sz="1200">
                  <a:solidFill>
                    <a:schemeClr val="dk2"/>
                  </a:solidFill>
                </a:rPr>
                <a:t>Collaborate with </a:t>
              </a:r>
              <a:r>
                <a:rPr b="1" lang="en" sz="1200">
                  <a:solidFill>
                    <a:schemeClr val="dk2"/>
                  </a:solidFill>
                </a:rPr>
                <a:t>Apartments</a:t>
              </a:r>
              <a:endParaRPr b="1" sz="1200">
                <a:solidFill>
                  <a:schemeClr val="dk2"/>
                </a:solidFill>
              </a:endParaRPr>
            </a:p>
            <a:p>
              <a:pPr indent="-304800" lvl="0" marL="514350" rtl="0" algn="l">
                <a:spcBef>
                  <a:spcPts val="0"/>
                </a:spcBef>
                <a:spcAft>
                  <a:spcPts val="0"/>
                </a:spcAft>
                <a:buClr>
                  <a:schemeClr val="dk2"/>
                </a:buClr>
                <a:buSzPts val="1200"/>
                <a:buChar char="●"/>
              </a:pPr>
              <a:r>
                <a:rPr lang="en" sz="1200">
                  <a:solidFill>
                    <a:schemeClr val="dk2"/>
                  </a:solidFill>
                </a:rPr>
                <a:t>Collaborate with </a:t>
              </a:r>
              <a:r>
                <a:rPr b="1" lang="en" sz="1200">
                  <a:solidFill>
                    <a:schemeClr val="dk2"/>
                  </a:solidFill>
                </a:rPr>
                <a:t>Companies</a:t>
              </a:r>
              <a:endParaRPr sz="1200">
                <a:solidFill>
                  <a:schemeClr val="dk2"/>
                </a:solidFill>
              </a:endParaRPr>
            </a:p>
          </p:txBody>
        </p:sp>
        <p:sp>
          <p:nvSpPr>
            <p:cNvPr id="4171" name="Google Shape;4171;p101"/>
            <p:cNvSpPr/>
            <p:nvPr/>
          </p:nvSpPr>
          <p:spPr>
            <a:xfrm>
              <a:off x="166100" y="2847275"/>
              <a:ext cx="2967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Advertisement</a:t>
              </a:r>
              <a:endParaRPr b="1" sz="1200">
                <a:solidFill>
                  <a:schemeClr val="lt1"/>
                </a:solidFill>
              </a:endParaRPr>
            </a:p>
          </p:txBody>
        </p:sp>
      </p:grpSp>
      <p:sp>
        <p:nvSpPr>
          <p:cNvPr id="4172" name="Google Shape;4172;p101"/>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14</a:t>
            </a:r>
            <a:endParaRPr sz="1000">
              <a:solidFill>
                <a:srgbClr val="595959"/>
              </a:solidFill>
            </a:endParaRPr>
          </a:p>
        </p:txBody>
      </p:sp>
      <p:pic>
        <p:nvPicPr>
          <p:cNvPr id="4173" name="Google Shape;4173;p101"/>
          <p:cNvPicPr preferRelativeResize="0"/>
          <p:nvPr/>
        </p:nvPicPr>
        <p:blipFill rotWithShape="1">
          <a:blip r:embed="rId3">
            <a:alphaModFix/>
          </a:blip>
          <a:srcRect b="-1520" l="0" r="0" t="1520"/>
          <a:stretch/>
        </p:blipFill>
        <p:spPr>
          <a:xfrm>
            <a:off x="8134775" y="4873752"/>
            <a:ext cx="255325" cy="255325"/>
          </a:xfrm>
          <a:prstGeom prst="rect">
            <a:avLst/>
          </a:prstGeom>
          <a:noFill/>
          <a:ln>
            <a:noFill/>
          </a:ln>
        </p:spPr>
      </p:pic>
      <p:grpSp>
        <p:nvGrpSpPr>
          <p:cNvPr id="4174" name="Google Shape;4174;p101"/>
          <p:cNvGrpSpPr/>
          <p:nvPr/>
        </p:nvGrpSpPr>
        <p:grpSpPr>
          <a:xfrm>
            <a:off x="6033775" y="802100"/>
            <a:ext cx="2967000" cy="1787700"/>
            <a:chOff x="6033775" y="807213"/>
            <a:chExt cx="2967000" cy="1787700"/>
          </a:xfrm>
        </p:grpSpPr>
        <p:sp>
          <p:nvSpPr>
            <p:cNvPr id="4175" name="Google Shape;4175;p101"/>
            <p:cNvSpPr/>
            <p:nvPr/>
          </p:nvSpPr>
          <p:spPr>
            <a:xfrm>
              <a:off x="6033775" y="1119813"/>
              <a:ext cx="2967000" cy="14751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rPr>
                <a:t>Encourage programs: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Earn points through consistent visit</a:t>
              </a:r>
              <a:r>
                <a:rPr lang="en" sz="1200">
                  <a:solidFill>
                    <a:schemeClr val="dk2"/>
                  </a:solidFill>
                </a:rPr>
                <a:t>, and the points can be used to redeem for the next renewal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Other </a:t>
              </a:r>
              <a:r>
                <a:rPr b="1" lang="en" sz="1200">
                  <a:solidFill>
                    <a:schemeClr val="dk2"/>
                  </a:solidFill>
                </a:rPr>
                <a:t>membership only </a:t>
              </a:r>
              <a:r>
                <a:rPr lang="en" sz="1200">
                  <a:solidFill>
                    <a:schemeClr val="dk2"/>
                  </a:solidFill>
                </a:rPr>
                <a:t>activities, including group classes, and limited private sessions</a:t>
              </a:r>
              <a:endParaRPr sz="1200">
                <a:solidFill>
                  <a:schemeClr val="dk2"/>
                </a:solidFill>
              </a:endParaRPr>
            </a:p>
          </p:txBody>
        </p:sp>
        <p:sp>
          <p:nvSpPr>
            <p:cNvPr id="4176" name="Google Shape;4176;p101"/>
            <p:cNvSpPr/>
            <p:nvPr/>
          </p:nvSpPr>
          <p:spPr>
            <a:xfrm>
              <a:off x="6033775" y="807213"/>
              <a:ext cx="2967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Fitness Center Activities</a:t>
              </a:r>
              <a:endParaRPr b="1" sz="1200">
                <a:solidFill>
                  <a:schemeClr val="lt1"/>
                </a:solidFill>
              </a:endParaRPr>
            </a:p>
          </p:txBody>
        </p:sp>
      </p:grpSp>
      <p:grpSp>
        <p:nvGrpSpPr>
          <p:cNvPr id="4177" name="Google Shape;4177;p101"/>
          <p:cNvGrpSpPr/>
          <p:nvPr/>
        </p:nvGrpSpPr>
        <p:grpSpPr>
          <a:xfrm>
            <a:off x="6033775" y="2847275"/>
            <a:ext cx="2967000" cy="1787700"/>
            <a:chOff x="6033775" y="807213"/>
            <a:chExt cx="2967000" cy="1787700"/>
          </a:xfrm>
        </p:grpSpPr>
        <p:sp>
          <p:nvSpPr>
            <p:cNvPr id="4178" name="Google Shape;4178;p101"/>
            <p:cNvSpPr/>
            <p:nvPr/>
          </p:nvSpPr>
          <p:spPr>
            <a:xfrm>
              <a:off x="6033775" y="1119813"/>
              <a:ext cx="2967000" cy="14751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A5A5A"/>
                  </a:solidFill>
                </a:rPr>
                <a:t>Application for better user experience:</a:t>
              </a:r>
              <a:endParaRPr sz="1200">
                <a:solidFill>
                  <a:srgbClr val="5A5A5A"/>
                </a:solidFill>
              </a:endParaRPr>
            </a:p>
            <a:p>
              <a:pPr indent="-304800" lvl="0" marL="457200" rtl="0" algn="l">
                <a:lnSpc>
                  <a:spcPct val="115000"/>
                </a:lnSpc>
                <a:spcBef>
                  <a:spcPts val="0"/>
                </a:spcBef>
                <a:spcAft>
                  <a:spcPts val="0"/>
                </a:spcAft>
                <a:buClr>
                  <a:srgbClr val="5A5A5A"/>
                </a:buClr>
                <a:buSzPts val="1200"/>
                <a:buChar char="●"/>
              </a:pPr>
              <a:r>
                <a:rPr lang="en" sz="1200">
                  <a:solidFill>
                    <a:schemeClr val="dk2"/>
                  </a:solidFill>
                </a:rPr>
                <a:t>Fitness centers’ status tracking:</a:t>
              </a:r>
              <a:endParaRPr sz="1200">
                <a:solidFill>
                  <a:schemeClr val="dk2"/>
                </a:solidFill>
              </a:endParaRPr>
            </a:p>
            <a:p>
              <a:pPr indent="-304800" lvl="1" marL="742950" rtl="0" algn="l">
                <a:lnSpc>
                  <a:spcPct val="115000"/>
                </a:lnSpc>
                <a:spcBef>
                  <a:spcPts val="0"/>
                </a:spcBef>
                <a:spcAft>
                  <a:spcPts val="0"/>
                </a:spcAft>
                <a:buClr>
                  <a:schemeClr val="dk2"/>
                </a:buClr>
                <a:buSzPts val="1200"/>
                <a:buChar char="○"/>
              </a:pPr>
              <a:r>
                <a:rPr lang="en" sz="1200">
                  <a:solidFill>
                    <a:srgbClr val="5A5A5A"/>
                  </a:solidFill>
                </a:rPr>
                <a:t>number of people present, suggest customers visit-time based on traffic</a:t>
              </a:r>
              <a:endParaRPr sz="1200">
                <a:solidFill>
                  <a:srgbClr val="5A5A5A"/>
                </a:solidFill>
              </a:endParaRPr>
            </a:p>
            <a:p>
              <a:pPr indent="-304800" lvl="0" marL="457200" rtl="0" algn="l">
                <a:lnSpc>
                  <a:spcPct val="115000"/>
                </a:lnSpc>
                <a:spcBef>
                  <a:spcPts val="0"/>
                </a:spcBef>
                <a:spcAft>
                  <a:spcPts val="0"/>
                </a:spcAft>
                <a:buClr>
                  <a:schemeClr val="dk2"/>
                </a:buClr>
                <a:buSzPts val="1200"/>
                <a:buChar char="●"/>
              </a:pPr>
              <a:r>
                <a:rPr lang="en" sz="1200">
                  <a:solidFill>
                    <a:srgbClr val="5A5A5A"/>
                  </a:solidFill>
                </a:rPr>
                <a:t>Membership management one stop shop</a:t>
              </a:r>
              <a:endParaRPr sz="1200">
                <a:solidFill>
                  <a:schemeClr val="dk2"/>
                </a:solidFill>
              </a:endParaRPr>
            </a:p>
          </p:txBody>
        </p:sp>
        <p:sp>
          <p:nvSpPr>
            <p:cNvPr id="4179" name="Google Shape;4179;p101"/>
            <p:cNvSpPr/>
            <p:nvPr/>
          </p:nvSpPr>
          <p:spPr>
            <a:xfrm>
              <a:off x="6033775" y="807213"/>
              <a:ext cx="2967000" cy="312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APP</a:t>
              </a:r>
              <a:endParaRPr b="1" sz="1200">
                <a:solidFill>
                  <a:schemeClr val="lt1"/>
                </a:solidFill>
              </a:endParaRPr>
            </a:p>
          </p:txBody>
        </p:sp>
      </p:grpSp>
      <p:grpSp>
        <p:nvGrpSpPr>
          <p:cNvPr id="4180" name="Google Shape;4180;p101"/>
          <p:cNvGrpSpPr/>
          <p:nvPr/>
        </p:nvGrpSpPr>
        <p:grpSpPr>
          <a:xfrm>
            <a:off x="2928435" y="1786900"/>
            <a:ext cx="3216994" cy="1508795"/>
            <a:chOff x="2699835" y="1634500"/>
            <a:chExt cx="3216994" cy="1508795"/>
          </a:xfrm>
        </p:grpSpPr>
        <p:grpSp>
          <p:nvGrpSpPr>
            <p:cNvPr id="4181" name="Google Shape;4181;p101"/>
            <p:cNvGrpSpPr/>
            <p:nvPr/>
          </p:nvGrpSpPr>
          <p:grpSpPr>
            <a:xfrm>
              <a:off x="2731775" y="1656525"/>
              <a:ext cx="3150938" cy="1477500"/>
              <a:chOff x="3087575" y="2069025"/>
              <a:chExt cx="3150938" cy="1477500"/>
            </a:xfrm>
          </p:grpSpPr>
          <p:sp>
            <p:nvSpPr>
              <p:cNvPr id="4182" name="Google Shape;4182;p101"/>
              <p:cNvSpPr/>
              <p:nvPr/>
            </p:nvSpPr>
            <p:spPr>
              <a:xfrm>
                <a:off x="3087575" y="2069025"/>
                <a:ext cx="3150900" cy="14775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3" name="Google Shape;4183;p101"/>
              <p:cNvSpPr txBox="1"/>
              <p:nvPr/>
            </p:nvSpPr>
            <p:spPr>
              <a:xfrm>
                <a:off x="3087613" y="2253675"/>
                <a:ext cx="3150900" cy="11082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rPr lang="en" sz="1200">
                    <a:solidFill>
                      <a:schemeClr val="dk1"/>
                    </a:solidFill>
                  </a:rPr>
                  <a:t>With</a:t>
                </a:r>
                <a:r>
                  <a:rPr lang="en" sz="1200">
                    <a:solidFill>
                      <a:schemeClr val="dk1"/>
                    </a:solidFill>
                  </a:rPr>
                  <a:t> </a:t>
                </a:r>
                <a:r>
                  <a:rPr b="1" lang="en" sz="1200">
                    <a:solidFill>
                      <a:schemeClr val="dk1"/>
                    </a:solidFill>
                  </a:rPr>
                  <a:t>logistic regression model</a:t>
                </a:r>
                <a:r>
                  <a:rPr lang="en" sz="1200">
                    <a:solidFill>
                      <a:schemeClr val="dk1"/>
                    </a:solidFill>
                  </a:rPr>
                  <a:t>, </a:t>
                </a:r>
                <a:r>
                  <a:rPr b="1" lang="en" sz="1200">
                    <a:solidFill>
                      <a:schemeClr val="dk1"/>
                    </a:solidFill>
                  </a:rPr>
                  <a:t>predicting cancellation risk</a:t>
                </a:r>
                <a:r>
                  <a:rPr lang="en" sz="1200">
                    <a:solidFill>
                      <a:schemeClr val="dk1"/>
                    </a:solidFill>
                  </a:rPr>
                  <a:t>, trigger necessary alerts at a set </a:t>
                </a:r>
                <a:r>
                  <a:rPr b="1" lang="en" sz="1200">
                    <a:solidFill>
                      <a:schemeClr val="dk1"/>
                    </a:solidFill>
                  </a:rPr>
                  <a:t>threshold</a:t>
                </a:r>
                <a:r>
                  <a:rPr lang="en" sz="1200">
                    <a:solidFill>
                      <a:schemeClr val="dk1"/>
                    </a:solidFill>
                  </a:rPr>
                  <a:t>, and take </a:t>
                </a:r>
                <a:r>
                  <a:rPr b="1" lang="en" sz="1200">
                    <a:solidFill>
                      <a:schemeClr val="dk1"/>
                    </a:solidFill>
                  </a:rPr>
                  <a:t>retention actions</a:t>
                </a:r>
                <a:r>
                  <a:rPr lang="en" sz="1200">
                    <a:solidFill>
                      <a:schemeClr val="dk1"/>
                    </a:solidFill>
                  </a:rPr>
                  <a:t> while continuously refining the model with new data</a:t>
                </a:r>
                <a:endParaRPr sz="1200">
                  <a:solidFill>
                    <a:schemeClr val="dk1"/>
                  </a:solidFill>
                </a:endParaRPr>
              </a:p>
            </p:txBody>
          </p:sp>
        </p:grpSp>
        <p:sp>
          <p:nvSpPr>
            <p:cNvPr id="4184" name="Google Shape;4184;p101"/>
            <p:cNvSpPr/>
            <p:nvPr/>
          </p:nvSpPr>
          <p:spPr>
            <a:xfrm>
              <a:off x="2699835" y="1634500"/>
              <a:ext cx="289500" cy="312600"/>
            </a:xfrm>
            <a:prstGeom prst="halfFrame">
              <a:avLst>
                <a:gd fmla="val 33333" name="adj1"/>
                <a:gd fmla="val 33333" name="adj2"/>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5" name="Google Shape;4185;p101"/>
            <p:cNvSpPr/>
            <p:nvPr/>
          </p:nvSpPr>
          <p:spPr>
            <a:xfrm rot="5400000">
              <a:off x="5615775" y="1628638"/>
              <a:ext cx="289500" cy="312600"/>
            </a:xfrm>
            <a:prstGeom prst="halfFrame">
              <a:avLst>
                <a:gd fmla="val 33333" name="adj1"/>
                <a:gd fmla="val 33333" name="adj2"/>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6" name="Google Shape;4186;p101"/>
            <p:cNvSpPr/>
            <p:nvPr/>
          </p:nvSpPr>
          <p:spPr>
            <a:xfrm rot="-5400000">
              <a:off x="2711385" y="2842245"/>
              <a:ext cx="289500" cy="312600"/>
            </a:xfrm>
            <a:prstGeom prst="halfFrame">
              <a:avLst>
                <a:gd fmla="val 33333" name="adj1"/>
                <a:gd fmla="val 33333" name="adj2"/>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7" name="Google Shape;4187;p101"/>
            <p:cNvSpPr/>
            <p:nvPr/>
          </p:nvSpPr>
          <p:spPr>
            <a:xfrm rot="10800000">
              <a:off x="5627329" y="2821120"/>
              <a:ext cx="289500" cy="312900"/>
            </a:xfrm>
            <a:prstGeom prst="halfFrame">
              <a:avLst>
                <a:gd fmla="val 33333" name="adj1"/>
                <a:gd fmla="val 33333" name="adj2"/>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1" name="Shape 4191"/>
        <p:cNvGrpSpPr/>
        <p:nvPr/>
      </p:nvGrpSpPr>
      <p:grpSpPr>
        <a:xfrm>
          <a:off x="0" y="0"/>
          <a:ext cx="0" cy="0"/>
          <a:chOff x="0" y="0"/>
          <a:chExt cx="0" cy="0"/>
        </a:xfrm>
      </p:grpSpPr>
      <p:sp>
        <p:nvSpPr>
          <p:cNvPr id="4192" name="Google Shape;4192;p102"/>
          <p:cNvSpPr/>
          <p:nvPr/>
        </p:nvSpPr>
        <p:spPr>
          <a:xfrm rot="5400000">
            <a:off x="817650" y="733550"/>
            <a:ext cx="2041200" cy="36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02"/>
          <p:cNvSpPr txBox="1"/>
          <p:nvPr>
            <p:ph type="title"/>
          </p:nvPr>
        </p:nvSpPr>
        <p:spPr>
          <a:xfrm>
            <a:off x="3828898" y="1551200"/>
            <a:ext cx="3879300" cy="20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a:t>
            </a:r>
            <a:endParaRPr/>
          </a:p>
          <a:p>
            <a:pPr indent="0" lvl="0" marL="0" rtl="0" algn="l">
              <a:spcBef>
                <a:spcPts val="0"/>
              </a:spcBef>
              <a:spcAft>
                <a:spcPts val="0"/>
              </a:spcAft>
              <a:buNone/>
            </a:pPr>
            <a:r>
              <a:rPr lang="en">
                <a:solidFill>
                  <a:schemeClr val="lt2"/>
                </a:solidFill>
              </a:rPr>
              <a:t>YOU</a:t>
            </a:r>
            <a:endParaRPr>
              <a:solidFill>
                <a:schemeClr val="lt2"/>
              </a:solidFill>
            </a:endParaRPr>
          </a:p>
        </p:txBody>
      </p:sp>
      <p:pic>
        <p:nvPicPr>
          <p:cNvPr id="4194" name="Google Shape;4194;p102"/>
          <p:cNvPicPr preferRelativeResize="0"/>
          <p:nvPr/>
        </p:nvPicPr>
        <p:blipFill>
          <a:blip r:embed="rId3">
            <a:alphaModFix/>
          </a:blip>
          <a:stretch>
            <a:fillRect/>
          </a:stretch>
        </p:blipFill>
        <p:spPr>
          <a:xfrm>
            <a:off x="7598550" y="3598050"/>
            <a:ext cx="1545450" cy="154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8" name="Shape 4198"/>
        <p:cNvGrpSpPr/>
        <p:nvPr/>
      </p:nvGrpSpPr>
      <p:grpSpPr>
        <a:xfrm>
          <a:off x="0" y="0"/>
          <a:ext cx="0" cy="0"/>
          <a:chOff x="0" y="0"/>
          <a:chExt cx="0" cy="0"/>
        </a:xfrm>
      </p:grpSpPr>
      <p:sp>
        <p:nvSpPr>
          <p:cNvPr id="4199" name="Google Shape;4199;p103"/>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0" name="Google Shape;4200;p103"/>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1" name="Google Shape;4201;p103"/>
          <p:cNvSpPr txBox="1"/>
          <p:nvPr/>
        </p:nvSpPr>
        <p:spPr>
          <a:xfrm>
            <a:off x="8390100" y="4799150"/>
            <a:ext cx="7644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Page 1</a:t>
            </a:r>
            <a:endParaRPr sz="1300">
              <a:solidFill>
                <a:srgbClr val="595959"/>
              </a:solidFill>
            </a:endParaRPr>
          </a:p>
        </p:txBody>
      </p:sp>
      <p:sp>
        <p:nvSpPr>
          <p:cNvPr id="4202" name="Google Shape;4202;p103"/>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34F5C"/>
                </a:solidFill>
              </a:rPr>
              <a:t>Client Questions：</a:t>
            </a:r>
            <a:r>
              <a:rPr b="1" lang="en">
                <a:solidFill>
                  <a:schemeClr val="dk1"/>
                </a:solidFill>
              </a:rPr>
              <a:t>Key questions raised to gather additional information required for conducting a more comprehensive data analysis.</a:t>
            </a:r>
            <a:endParaRPr b="1">
              <a:solidFill>
                <a:srgbClr val="B45F06"/>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solidFill>
                <a:srgbClr val="000000"/>
              </a:solidFill>
            </a:endParaRPr>
          </a:p>
        </p:txBody>
      </p:sp>
      <p:sp>
        <p:nvSpPr>
          <p:cNvPr id="4203" name="Google Shape;4203;p103"/>
          <p:cNvSpPr/>
          <p:nvPr/>
        </p:nvSpPr>
        <p:spPr>
          <a:xfrm rot="-5400000">
            <a:off x="-248750" y="1632200"/>
            <a:ext cx="1784100" cy="3111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Priority</a:t>
            </a:r>
            <a:endParaRPr b="1" sz="1200">
              <a:solidFill>
                <a:schemeClr val="lt1"/>
              </a:solidFill>
            </a:endParaRPr>
          </a:p>
        </p:txBody>
      </p:sp>
      <p:sp>
        <p:nvSpPr>
          <p:cNvPr id="4204" name="Google Shape;4204;p103"/>
          <p:cNvSpPr/>
          <p:nvPr/>
        </p:nvSpPr>
        <p:spPr>
          <a:xfrm rot="-5400000">
            <a:off x="-206150" y="3559875"/>
            <a:ext cx="1698900" cy="311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Additional Concerns</a:t>
            </a:r>
            <a:endParaRPr b="1" sz="1200">
              <a:solidFill>
                <a:schemeClr val="lt1"/>
              </a:solidFill>
            </a:endParaRPr>
          </a:p>
        </p:txBody>
      </p:sp>
      <p:grpSp>
        <p:nvGrpSpPr>
          <p:cNvPr id="4205" name="Google Shape;4205;p103"/>
          <p:cNvGrpSpPr/>
          <p:nvPr/>
        </p:nvGrpSpPr>
        <p:grpSpPr>
          <a:xfrm>
            <a:off x="1427765" y="895692"/>
            <a:ext cx="800463" cy="779377"/>
            <a:chOff x="2163575" y="777300"/>
            <a:chExt cx="1120626" cy="1120599"/>
          </a:xfrm>
        </p:grpSpPr>
        <p:pic>
          <p:nvPicPr>
            <p:cNvPr id="4206" name="Google Shape;4206;p103"/>
            <p:cNvPicPr preferRelativeResize="0"/>
            <p:nvPr/>
          </p:nvPicPr>
          <p:blipFill>
            <a:blip r:embed="rId3">
              <a:alphaModFix/>
            </a:blip>
            <a:stretch>
              <a:fillRect/>
            </a:stretch>
          </p:blipFill>
          <p:spPr>
            <a:xfrm>
              <a:off x="2163575" y="777300"/>
              <a:ext cx="1120626" cy="1120599"/>
            </a:xfrm>
            <a:prstGeom prst="rect">
              <a:avLst/>
            </a:prstGeom>
            <a:noFill/>
            <a:ln>
              <a:noFill/>
            </a:ln>
          </p:spPr>
        </p:pic>
        <p:pic>
          <p:nvPicPr>
            <p:cNvPr id="4207" name="Google Shape;4207;p103"/>
            <p:cNvPicPr preferRelativeResize="0"/>
            <p:nvPr/>
          </p:nvPicPr>
          <p:blipFill>
            <a:blip r:embed="rId4">
              <a:alphaModFix/>
            </a:blip>
            <a:stretch>
              <a:fillRect/>
            </a:stretch>
          </p:blipFill>
          <p:spPr>
            <a:xfrm>
              <a:off x="2420850" y="969425"/>
              <a:ext cx="637026" cy="637026"/>
            </a:xfrm>
            <a:prstGeom prst="rect">
              <a:avLst/>
            </a:prstGeom>
            <a:noFill/>
            <a:ln>
              <a:noFill/>
            </a:ln>
          </p:spPr>
        </p:pic>
      </p:grpSp>
      <p:pic>
        <p:nvPicPr>
          <p:cNvPr id="4208" name="Google Shape;4208;p103"/>
          <p:cNvPicPr preferRelativeResize="0"/>
          <p:nvPr/>
        </p:nvPicPr>
        <p:blipFill>
          <a:blip r:embed="rId5">
            <a:alphaModFix/>
          </a:blip>
          <a:stretch>
            <a:fillRect/>
          </a:stretch>
        </p:blipFill>
        <p:spPr>
          <a:xfrm>
            <a:off x="4664875" y="1006589"/>
            <a:ext cx="606300" cy="606273"/>
          </a:xfrm>
          <a:prstGeom prst="rect">
            <a:avLst/>
          </a:prstGeom>
          <a:noFill/>
          <a:ln>
            <a:noFill/>
          </a:ln>
        </p:spPr>
      </p:pic>
      <p:pic>
        <p:nvPicPr>
          <p:cNvPr id="4209" name="Google Shape;4209;p103"/>
          <p:cNvPicPr preferRelativeResize="0"/>
          <p:nvPr/>
        </p:nvPicPr>
        <p:blipFill>
          <a:blip r:embed="rId6">
            <a:alphaModFix/>
          </a:blip>
          <a:stretch>
            <a:fillRect/>
          </a:stretch>
        </p:blipFill>
        <p:spPr>
          <a:xfrm>
            <a:off x="6216616" y="1006587"/>
            <a:ext cx="606300" cy="606276"/>
          </a:xfrm>
          <a:prstGeom prst="rect">
            <a:avLst/>
          </a:prstGeom>
          <a:noFill/>
          <a:ln>
            <a:noFill/>
          </a:ln>
        </p:spPr>
      </p:pic>
      <p:pic>
        <p:nvPicPr>
          <p:cNvPr id="4210" name="Google Shape;4210;p103"/>
          <p:cNvPicPr preferRelativeResize="0"/>
          <p:nvPr/>
        </p:nvPicPr>
        <p:blipFill>
          <a:blip r:embed="rId7">
            <a:alphaModFix/>
          </a:blip>
          <a:stretch>
            <a:fillRect/>
          </a:stretch>
        </p:blipFill>
        <p:spPr>
          <a:xfrm>
            <a:off x="7780557" y="1006576"/>
            <a:ext cx="606300" cy="606300"/>
          </a:xfrm>
          <a:prstGeom prst="rect">
            <a:avLst/>
          </a:prstGeom>
          <a:noFill/>
          <a:ln>
            <a:noFill/>
          </a:ln>
        </p:spPr>
      </p:pic>
      <p:pic>
        <p:nvPicPr>
          <p:cNvPr id="4211" name="Google Shape;4211;p103"/>
          <p:cNvPicPr preferRelativeResize="0"/>
          <p:nvPr/>
        </p:nvPicPr>
        <p:blipFill>
          <a:blip r:embed="rId8">
            <a:alphaModFix/>
          </a:blip>
          <a:stretch>
            <a:fillRect/>
          </a:stretch>
        </p:blipFill>
        <p:spPr>
          <a:xfrm>
            <a:off x="3064425" y="957876"/>
            <a:ext cx="654999" cy="655023"/>
          </a:xfrm>
          <a:prstGeom prst="rect">
            <a:avLst/>
          </a:prstGeom>
          <a:noFill/>
          <a:ln>
            <a:noFill/>
          </a:ln>
        </p:spPr>
      </p:pic>
      <p:sp>
        <p:nvSpPr>
          <p:cNvPr id="4212" name="Google Shape;4212;p103"/>
          <p:cNvSpPr/>
          <p:nvPr/>
        </p:nvSpPr>
        <p:spPr>
          <a:xfrm>
            <a:off x="1063900" y="1744700"/>
            <a:ext cx="1528200" cy="9351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What </a:t>
            </a:r>
            <a:r>
              <a:rPr b="1" lang="en" sz="1000"/>
              <a:t>retention </a:t>
            </a:r>
            <a:r>
              <a:rPr b="1" lang="en" sz="1000"/>
              <a:t>strategies</a:t>
            </a:r>
            <a:r>
              <a:rPr lang="en" sz="1000"/>
              <a:t> have been used in the past and how effective it was?</a:t>
            </a:r>
            <a:endParaRPr sz="1000"/>
          </a:p>
        </p:txBody>
      </p:sp>
      <p:sp>
        <p:nvSpPr>
          <p:cNvPr id="4213" name="Google Shape;4213;p103"/>
          <p:cNvSpPr/>
          <p:nvPr/>
        </p:nvSpPr>
        <p:spPr>
          <a:xfrm>
            <a:off x="2627825" y="1744700"/>
            <a:ext cx="1528200" cy="9351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What </a:t>
            </a:r>
            <a:r>
              <a:rPr b="1" lang="en" sz="1000"/>
              <a:t>short-term and long-term goals</a:t>
            </a:r>
            <a:r>
              <a:rPr lang="en" sz="1000"/>
              <a:t> that the client look forward to achieve?</a:t>
            </a:r>
            <a:endParaRPr sz="1000"/>
          </a:p>
        </p:txBody>
      </p:sp>
      <p:sp>
        <p:nvSpPr>
          <p:cNvPr id="4214" name="Google Shape;4214;p103"/>
          <p:cNvSpPr/>
          <p:nvPr/>
        </p:nvSpPr>
        <p:spPr>
          <a:xfrm>
            <a:off x="4191750" y="1744700"/>
            <a:ext cx="1528200" cy="9351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Are there any key </a:t>
            </a:r>
            <a:r>
              <a:rPr b="1" lang="en" sz="1000"/>
              <a:t>decision-making timelines </a:t>
            </a:r>
            <a:r>
              <a:rPr lang="en" sz="1000"/>
              <a:t>we should be aware of?</a:t>
            </a:r>
            <a:endParaRPr sz="1000"/>
          </a:p>
        </p:txBody>
      </p:sp>
      <p:sp>
        <p:nvSpPr>
          <p:cNvPr id="4215" name="Google Shape;4215;p103"/>
          <p:cNvSpPr/>
          <p:nvPr/>
        </p:nvSpPr>
        <p:spPr>
          <a:xfrm>
            <a:off x="5755675" y="1744700"/>
            <a:ext cx="1528200" cy="9351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Availability of </a:t>
            </a:r>
            <a:r>
              <a:rPr b="1" lang="en" sz="1000"/>
              <a:t>additional data </a:t>
            </a:r>
            <a:r>
              <a:rPr lang="en" sz="1000"/>
              <a:t>might be useful (income level, location, etc) or external third party data</a:t>
            </a:r>
            <a:endParaRPr sz="1000"/>
          </a:p>
        </p:txBody>
      </p:sp>
      <p:sp>
        <p:nvSpPr>
          <p:cNvPr id="4216" name="Google Shape;4216;p103"/>
          <p:cNvSpPr/>
          <p:nvPr/>
        </p:nvSpPr>
        <p:spPr>
          <a:xfrm>
            <a:off x="7319600" y="1744700"/>
            <a:ext cx="1528200" cy="9351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Customer feedback</a:t>
            </a:r>
            <a:r>
              <a:rPr lang="en" sz="1000"/>
              <a:t> data including their user experience, reason for dropout, etc.</a:t>
            </a:r>
            <a:endParaRPr sz="1000"/>
          </a:p>
        </p:txBody>
      </p:sp>
      <p:sp>
        <p:nvSpPr>
          <p:cNvPr id="4217" name="Google Shape;4217;p103"/>
          <p:cNvSpPr/>
          <p:nvPr/>
        </p:nvSpPr>
        <p:spPr>
          <a:xfrm>
            <a:off x="1063900" y="2865975"/>
            <a:ext cx="7783800" cy="1689600"/>
          </a:xfrm>
          <a:prstGeom prst="rect">
            <a:avLst/>
          </a:prstGeom>
          <a:solidFill>
            <a:schemeClr val="lt1"/>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 sz="1000"/>
              <a:t>Can you elaborate on the various data collection methodologies employed across different branches of your fitness centres? How do these methodologies impact data quality, consistency, and storage capacity?</a:t>
            </a:r>
            <a:endParaRPr sz="1000"/>
          </a:p>
          <a:p>
            <a:pPr indent="-292100" lvl="0" marL="457200" rtl="0" algn="l">
              <a:lnSpc>
                <a:spcPct val="150000"/>
              </a:lnSpc>
              <a:spcBef>
                <a:spcPts val="0"/>
              </a:spcBef>
              <a:spcAft>
                <a:spcPts val="0"/>
              </a:spcAft>
              <a:buSzPts val="1000"/>
              <a:buChar char="●"/>
            </a:pPr>
            <a:r>
              <a:rPr lang="en" sz="1000"/>
              <a:t>Is it </a:t>
            </a:r>
            <a:r>
              <a:rPr lang="en" sz="1000"/>
              <a:t>possible</a:t>
            </a:r>
            <a:r>
              <a:rPr lang="en" sz="1000"/>
              <a:t> to access historical data before 2019 to enhance our understanding of long-term trends and seasonality patterns?</a:t>
            </a:r>
            <a:endParaRPr sz="1000"/>
          </a:p>
          <a:p>
            <a:pPr indent="-292100" lvl="0" marL="457200" rtl="0" algn="l">
              <a:lnSpc>
                <a:spcPct val="150000"/>
              </a:lnSpc>
              <a:spcBef>
                <a:spcPts val="0"/>
              </a:spcBef>
              <a:spcAft>
                <a:spcPts val="0"/>
              </a:spcAft>
              <a:buSzPts val="1000"/>
              <a:buChar char="●"/>
            </a:pPr>
            <a:r>
              <a:rPr lang="en" sz="1000"/>
              <a:t>Is personalized training available to members, and if so, what is the associated cost structure?</a:t>
            </a:r>
            <a:endParaRPr sz="1000"/>
          </a:p>
        </p:txBody>
      </p:sp>
      <p:sp>
        <p:nvSpPr>
          <p:cNvPr id="4218" name="Google Shape;4218;p103"/>
          <p:cNvSpPr txBox="1"/>
          <p:nvPr/>
        </p:nvSpPr>
        <p:spPr>
          <a:xfrm>
            <a:off x="0" y="-45725"/>
            <a:ext cx="95013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Findings &amp; Analysis &gt;&gt; Data Assessment &gt;&gt; Modeling Approach &gt;&gt; Preliminary Results</a:t>
            </a:r>
            <a:r>
              <a:rPr b="1" lang="en" sz="1000">
                <a:solidFill>
                  <a:schemeClr val="dk1"/>
                </a:solidFill>
              </a:rPr>
              <a:t> </a:t>
            </a:r>
            <a:r>
              <a:rPr lang="en" sz="1000">
                <a:solidFill>
                  <a:srgbClr val="B7B7B7"/>
                </a:solidFill>
              </a:rPr>
              <a:t> &gt;&gt;</a:t>
            </a:r>
            <a:r>
              <a:rPr lang="en" sz="1000">
                <a:solidFill>
                  <a:srgbClr val="B7B7B7"/>
                </a:solidFill>
              </a:rPr>
              <a:t> Strategy Recommendations &gt;&gt; </a:t>
            </a:r>
            <a:r>
              <a:rPr b="1" lang="en" sz="1000">
                <a:solidFill>
                  <a:schemeClr val="dk1"/>
                </a:solidFill>
              </a:rPr>
              <a:t>Appendix</a:t>
            </a:r>
            <a:endParaRPr b="1" sz="1000">
              <a:solidFill>
                <a:schemeClr val="dk1"/>
              </a:solidFill>
            </a:endParaRPr>
          </a:p>
          <a:p>
            <a:pPr indent="0" lvl="0" marL="0" rtl="0" algn="l">
              <a:spcBef>
                <a:spcPts val="0"/>
              </a:spcBef>
              <a:spcAft>
                <a:spcPts val="0"/>
              </a:spcAft>
              <a:buNone/>
            </a:pPr>
            <a:r>
              <a:t/>
            </a:r>
            <a:endParaRPr sz="1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sp>
        <p:nvSpPr>
          <p:cNvPr id="3850" name="Google Shape;3850;p88"/>
          <p:cNvSpPr/>
          <p:nvPr/>
        </p:nvSpPr>
        <p:spPr>
          <a:xfrm>
            <a:off x="4773325" y="869050"/>
            <a:ext cx="4109400" cy="1939200"/>
          </a:xfrm>
          <a:prstGeom prst="rect">
            <a:avLst/>
          </a:prstGeom>
          <a:solidFill>
            <a:srgbClr val="F5D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I</a:t>
            </a:r>
            <a:r>
              <a:rPr lang="en" sz="1200">
                <a:solidFill>
                  <a:schemeClr val="dk1"/>
                </a:solidFill>
              </a:rPr>
              <a:t>dentify the driving factors behind customer churn</a:t>
            </a:r>
            <a:r>
              <a:rPr b="1" lang="en" sz="1200">
                <a:solidFill>
                  <a:schemeClr val="dk1"/>
                </a:solidFill>
              </a:rPr>
              <a:t> </a:t>
            </a:r>
            <a:r>
              <a:rPr lang="en" sz="1200">
                <a:solidFill>
                  <a:schemeClr val="dk1"/>
                </a:solidFill>
              </a:rPr>
              <a:t>to develop </a:t>
            </a:r>
            <a:r>
              <a:rPr b="1" lang="en" sz="1200">
                <a:solidFill>
                  <a:srgbClr val="C00000"/>
                </a:solidFill>
              </a:rPr>
              <a:t>effective strategies for retention and revenue enhancement</a:t>
            </a:r>
            <a:r>
              <a:rPr lang="en" sz="1200">
                <a:solidFill>
                  <a:schemeClr val="dk1"/>
                </a:solidFill>
              </a:rPr>
              <a:t>:</a:t>
            </a:r>
            <a:endParaRPr sz="1200">
              <a:solidFill>
                <a:schemeClr val="dk1"/>
              </a:solidFill>
            </a:endParaRPr>
          </a:p>
          <a:p>
            <a:pPr indent="-190500" lvl="0" marL="228600" rtl="0" algn="l">
              <a:spcBef>
                <a:spcPts val="0"/>
              </a:spcBef>
              <a:spcAft>
                <a:spcPts val="0"/>
              </a:spcAft>
              <a:buClr>
                <a:schemeClr val="dk1"/>
              </a:buClr>
              <a:buSzPts val="1200"/>
              <a:buChar char="●"/>
            </a:pPr>
            <a:r>
              <a:rPr b="1" lang="en" sz="1200">
                <a:solidFill>
                  <a:schemeClr val="dk1"/>
                </a:solidFill>
              </a:rPr>
              <a:t>Customer Identification</a:t>
            </a:r>
            <a:r>
              <a:rPr lang="en" sz="1200">
                <a:solidFill>
                  <a:schemeClr val="dk1"/>
                </a:solidFill>
              </a:rPr>
              <a:t>: Who are the members who are leaving? Are there specific demographics or behavioral characteristics that these customers share?</a:t>
            </a:r>
            <a:endParaRPr sz="1200">
              <a:solidFill>
                <a:schemeClr val="dk1"/>
              </a:solidFill>
            </a:endParaRPr>
          </a:p>
          <a:p>
            <a:pPr indent="-190500" lvl="0" marL="228600" rtl="0" algn="l">
              <a:spcBef>
                <a:spcPts val="0"/>
              </a:spcBef>
              <a:spcAft>
                <a:spcPts val="0"/>
              </a:spcAft>
              <a:buClr>
                <a:schemeClr val="dk1"/>
              </a:buClr>
              <a:buSzPts val="1200"/>
              <a:buChar char="●"/>
            </a:pPr>
            <a:r>
              <a:rPr b="1" lang="en" sz="1200">
                <a:solidFill>
                  <a:schemeClr val="dk1"/>
                </a:solidFill>
              </a:rPr>
              <a:t>Churn Motivation</a:t>
            </a:r>
            <a:r>
              <a:rPr lang="en" sz="1200">
                <a:solidFill>
                  <a:schemeClr val="dk1"/>
                </a:solidFill>
              </a:rPr>
              <a:t>: Why they choose to drop off? Are there common themes in their feedback regarding satisfaction, service quality, or external factors?</a:t>
            </a:r>
            <a:endParaRPr sz="1200">
              <a:solidFill>
                <a:schemeClr val="dk1"/>
              </a:solidFill>
            </a:endParaRPr>
          </a:p>
        </p:txBody>
      </p:sp>
      <p:sp>
        <p:nvSpPr>
          <p:cNvPr id="3851" name="Google Shape;3851;p88"/>
          <p:cNvSpPr/>
          <p:nvPr/>
        </p:nvSpPr>
        <p:spPr>
          <a:xfrm>
            <a:off x="276175" y="847200"/>
            <a:ext cx="2318700" cy="2766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Business Problem</a:t>
            </a:r>
            <a:endParaRPr b="1">
              <a:solidFill>
                <a:schemeClr val="lt1"/>
              </a:solidFill>
            </a:endParaRPr>
          </a:p>
        </p:txBody>
      </p:sp>
      <p:sp>
        <p:nvSpPr>
          <p:cNvPr id="3852" name="Google Shape;3852;p88"/>
          <p:cNvSpPr/>
          <p:nvPr/>
        </p:nvSpPr>
        <p:spPr>
          <a:xfrm>
            <a:off x="276175" y="2397575"/>
            <a:ext cx="2318700" cy="2075400"/>
          </a:xfrm>
          <a:prstGeom prst="rect">
            <a:avLst/>
          </a:prstGeom>
          <a:solidFill>
            <a:srgbClr val="D0E0E3"/>
          </a:solidFill>
          <a:ln>
            <a:noFill/>
          </a:ln>
        </p:spPr>
        <p:txBody>
          <a:bodyPr anchorCtr="0" anchor="ctr" bIns="91425" lIns="91425" spcFirstLastPara="1" rIns="91425" wrap="square" tIns="91425">
            <a:noAutofit/>
          </a:bodyPr>
          <a:lstStyle/>
          <a:p>
            <a:pPr indent="0" lvl="0" marL="114300" marR="129268" rtl="0" algn="l">
              <a:spcBef>
                <a:spcPts val="0"/>
              </a:spcBef>
              <a:spcAft>
                <a:spcPts val="0"/>
              </a:spcAft>
              <a:buNone/>
            </a:pPr>
            <a:r>
              <a:rPr lang="en" sz="1300">
                <a:solidFill>
                  <a:schemeClr val="dk1"/>
                </a:solidFill>
              </a:rPr>
              <a:t>Our client, a chain of fitness centers, is facing a significant challenge with </a:t>
            </a:r>
            <a:r>
              <a:rPr b="1" lang="en" sz="1300">
                <a:solidFill>
                  <a:srgbClr val="C00000"/>
                </a:solidFill>
              </a:rPr>
              <a:t>customer churn</a:t>
            </a:r>
            <a:r>
              <a:rPr lang="en" sz="1300">
                <a:solidFill>
                  <a:schemeClr val="dk1"/>
                </a:solidFill>
              </a:rPr>
              <a:t>. Fitness Center has yet to identify effective solutions to </a:t>
            </a:r>
            <a:r>
              <a:rPr b="1" lang="en" sz="1300">
                <a:solidFill>
                  <a:srgbClr val="C00000"/>
                </a:solidFill>
              </a:rPr>
              <a:t>mitigate these losses</a:t>
            </a:r>
            <a:endParaRPr sz="1200"/>
          </a:p>
        </p:txBody>
      </p:sp>
      <p:sp>
        <p:nvSpPr>
          <p:cNvPr id="3853" name="Google Shape;3853;p88"/>
          <p:cNvSpPr/>
          <p:nvPr/>
        </p:nvSpPr>
        <p:spPr>
          <a:xfrm>
            <a:off x="276175" y="1123800"/>
            <a:ext cx="2318700" cy="1499700"/>
          </a:xfrm>
          <a:prstGeom prst="rect">
            <a:avLst/>
          </a:prstGeom>
          <a:solidFill>
            <a:srgbClr val="D0E0E3"/>
          </a:solidFill>
          <a:ln>
            <a:noFill/>
          </a:ln>
        </p:spPr>
        <p:txBody>
          <a:bodyPr anchorCtr="0" anchor="ctr" bIns="91425" lIns="91425" spcFirstLastPara="1" rIns="91425" wrap="square" tIns="91425">
            <a:noAutofit/>
          </a:bodyPr>
          <a:lstStyle/>
          <a:p>
            <a:pPr indent="0" lvl="0" marL="114300" marR="129268" rtl="0" algn="l">
              <a:spcBef>
                <a:spcPts val="0"/>
              </a:spcBef>
              <a:spcAft>
                <a:spcPts val="0"/>
              </a:spcAft>
              <a:buNone/>
            </a:pPr>
            <a:r>
              <a:t/>
            </a:r>
            <a:endParaRPr sz="1200"/>
          </a:p>
        </p:txBody>
      </p:sp>
      <p:sp>
        <p:nvSpPr>
          <p:cNvPr id="3854" name="Google Shape;3854;p88"/>
          <p:cNvSpPr/>
          <p:nvPr/>
        </p:nvSpPr>
        <p:spPr>
          <a:xfrm>
            <a:off x="3123625" y="869050"/>
            <a:ext cx="1649700" cy="1939200"/>
          </a:xfrm>
          <a:prstGeom prst="rect">
            <a:avLst/>
          </a:prstGeom>
          <a:solidFill>
            <a:srgbClr val="F9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Client Goals</a:t>
            </a:r>
            <a:endParaRPr b="1">
              <a:solidFill>
                <a:schemeClr val="lt1"/>
              </a:solidFill>
            </a:endParaRPr>
          </a:p>
          <a:p>
            <a:pPr indent="0" lvl="0" marL="0" rtl="0" algn="ctr">
              <a:spcBef>
                <a:spcPts val="0"/>
              </a:spcBef>
              <a:spcAft>
                <a:spcPts val="0"/>
              </a:spcAft>
              <a:buNone/>
            </a:pPr>
            <a:r>
              <a:rPr b="1" lang="en">
                <a:solidFill>
                  <a:schemeClr val="lt1"/>
                </a:solidFill>
              </a:rPr>
              <a:t>&amp; </a:t>
            </a:r>
            <a:endParaRPr b="1">
              <a:solidFill>
                <a:schemeClr val="lt1"/>
              </a:solidFill>
            </a:endParaRPr>
          </a:p>
          <a:p>
            <a:pPr indent="0" lvl="0" marL="0" rtl="0" algn="ctr">
              <a:spcBef>
                <a:spcPts val="0"/>
              </a:spcBef>
              <a:spcAft>
                <a:spcPts val="0"/>
              </a:spcAft>
              <a:buNone/>
            </a:pPr>
            <a:r>
              <a:rPr b="1" lang="en">
                <a:solidFill>
                  <a:schemeClr val="lt1"/>
                </a:solidFill>
              </a:rPr>
              <a:t>Business Plan</a:t>
            </a:r>
            <a:endParaRPr b="1">
              <a:solidFill>
                <a:schemeClr val="lt1"/>
              </a:solidFill>
            </a:endParaRPr>
          </a:p>
        </p:txBody>
      </p:sp>
      <p:sp>
        <p:nvSpPr>
          <p:cNvPr id="3855" name="Google Shape;3855;p88"/>
          <p:cNvSpPr/>
          <p:nvPr/>
        </p:nvSpPr>
        <p:spPr>
          <a:xfrm>
            <a:off x="4773325" y="2935050"/>
            <a:ext cx="4109400" cy="1537800"/>
          </a:xfrm>
          <a:prstGeom prst="rect">
            <a:avLst/>
          </a:prstGeom>
          <a:solidFill>
            <a:srgbClr val="D9EAD3"/>
          </a:solidFill>
          <a:ln>
            <a:noFill/>
          </a:ln>
        </p:spPr>
        <p:txBody>
          <a:bodyPr anchorCtr="0" anchor="ctr" bIns="91425" lIns="91425" spcFirstLastPara="1" rIns="91425" wrap="square" tIns="91425">
            <a:noAutofit/>
          </a:bodyPr>
          <a:lstStyle/>
          <a:p>
            <a:pPr indent="-190500" lvl="0" marL="228600" rtl="0" algn="l">
              <a:spcBef>
                <a:spcPts val="0"/>
              </a:spcBef>
              <a:spcAft>
                <a:spcPts val="0"/>
              </a:spcAft>
              <a:buClr>
                <a:schemeClr val="dk1"/>
              </a:buClr>
              <a:buSzPts val="1200"/>
              <a:buChar char="●"/>
            </a:pPr>
            <a:r>
              <a:rPr b="1" lang="en" sz="1200">
                <a:solidFill>
                  <a:schemeClr val="dk1"/>
                </a:solidFill>
              </a:rPr>
              <a:t>Customer Behaviour: </a:t>
            </a:r>
            <a:r>
              <a:rPr lang="en" sz="1200">
                <a:solidFill>
                  <a:schemeClr val="dk1"/>
                </a:solidFill>
              </a:rPr>
              <a:t>Focus on improving usage frequency of enrolled members and encouraging digital payments</a:t>
            </a:r>
            <a:endParaRPr sz="1200">
              <a:solidFill>
                <a:schemeClr val="dk1"/>
              </a:solidFill>
            </a:endParaRPr>
          </a:p>
          <a:p>
            <a:pPr indent="-190500" lvl="0" marL="228600" rtl="0" algn="l">
              <a:spcBef>
                <a:spcPts val="0"/>
              </a:spcBef>
              <a:spcAft>
                <a:spcPts val="0"/>
              </a:spcAft>
              <a:buClr>
                <a:schemeClr val="dk1"/>
              </a:buClr>
              <a:buSzPts val="1200"/>
              <a:buChar char="●"/>
            </a:pPr>
            <a:r>
              <a:rPr b="1" lang="en" sz="1200">
                <a:solidFill>
                  <a:schemeClr val="dk1"/>
                </a:solidFill>
              </a:rPr>
              <a:t>Membership Features:</a:t>
            </a:r>
            <a:r>
              <a:rPr lang="en" sz="1200">
                <a:solidFill>
                  <a:schemeClr val="dk1"/>
                </a:solidFill>
              </a:rPr>
              <a:t> Consider flexible pricing options and incentivize higher down payments to increase perceived investment</a:t>
            </a:r>
            <a:endParaRPr sz="1200"/>
          </a:p>
        </p:txBody>
      </p:sp>
      <p:sp>
        <p:nvSpPr>
          <p:cNvPr id="3856" name="Google Shape;3856;p88"/>
          <p:cNvSpPr/>
          <p:nvPr/>
        </p:nvSpPr>
        <p:spPr>
          <a:xfrm>
            <a:off x="3123625" y="2935050"/>
            <a:ext cx="1649700" cy="153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Potential Retention Strategies</a:t>
            </a:r>
            <a:endParaRPr b="1">
              <a:solidFill>
                <a:schemeClr val="lt1"/>
              </a:solidFill>
            </a:endParaRPr>
          </a:p>
        </p:txBody>
      </p:sp>
      <p:sp>
        <p:nvSpPr>
          <p:cNvPr id="3857" name="Google Shape;3857;p88"/>
          <p:cNvSpPr txBox="1"/>
          <p:nvPr/>
        </p:nvSpPr>
        <p:spPr>
          <a:xfrm>
            <a:off x="0" y="122350"/>
            <a:ext cx="9144000" cy="5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134F5C"/>
                </a:solidFill>
              </a:rPr>
              <a:t>Executive Summary</a:t>
            </a:r>
            <a:endParaRPr b="1" sz="2000"/>
          </a:p>
        </p:txBody>
      </p:sp>
      <p:sp>
        <p:nvSpPr>
          <p:cNvPr id="3858" name="Google Shape;3858;p88"/>
          <p:cNvSpPr/>
          <p:nvPr/>
        </p:nvSpPr>
        <p:spPr>
          <a:xfrm>
            <a:off x="2774525" y="869050"/>
            <a:ext cx="224400" cy="3603900"/>
          </a:xfrm>
          <a:prstGeom prst="leftBrace">
            <a:avLst>
              <a:gd fmla="val 50000" name="adj1"/>
              <a:gd fmla="val 47496" name="adj2"/>
            </a:avLst>
          </a:prstGeom>
          <a:no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59" name="Google Shape;3859;p88"/>
          <p:cNvPicPr preferRelativeResize="0"/>
          <p:nvPr/>
        </p:nvPicPr>
        <p:blipFill>
          <a:blip r:embed="rId3">
            <a:alphaModFix/>
          </a:blip>
          <a:stretch>
            <a:fillRect/>
          </a:stretch>
        </p:blipFill>
        <p:spPr>
          <a:xfrm>
            <a:off x="1773625" y="1903700"/>
            <a:ext cx="549774" cy="549774"/>
          </a:xfrm>
          <a:prstGeom prst="rect">
            <a:avLst/>
          </a:prstGeom>
          <a:noFill/>
          <a:ln>
            <a:noFill/>
          </a:ln>
        </p:spPr>
      </p:pic>
      <p:pic>
        <p:nvPicPr>
          <p:cNvPr id="3860" name="Google Shape;3860;p88"/>
          <p:cNvPicPr preferRelativeResize="0"/>
          <p:nvPr/>
        </p:nvPicPr>
        <p:blipFill>
          <a:blip r:embed="rId4">
            <a:alphaModFix/>
          </a:blip>
          <a:stretch>
            <a:fillRect/>
          </a:stretch>
        </p:blipFill>
        <p:spPr>
          <a:xfrm>
            <a:off x="547650" y="1325850"/>
            <a:ext cx="1185150" cy="1185150"/>
          </a:xfrm>
          <a:prstGeom prst="rect">
            <a:avLst/>
          </a:prstGeom>
          <a:noFill/>
          <a:ln>
            <a:noFill/>
          </a:ln>
        </p:spPr>
      </p:pic>
      <p:sp>
        <p:nvSpPr>
          <p:cNvPr id="3861" name="Google Shape;3861;p88"/>
          <p:cNvSpPr/>
          <p:nvPr/>
        </p:nvSpPr>
        <p:spPr>
          <a:xfrm>
            <a:off x="0" y="-7000"/>
            <a:ext cx="9144000" cy="5451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Executive Summary</a:t>
            </a:r>
            <a:endParaRPr b="1" sz="2000">
              <a:solidFill>
                <a:srgbClr val="FFFFFF"/>
              </a:solidFill>
            </a:endParaRPr>
          </a:p>
        </p:txBody>
      </p:sp>
      <p:sp>
        <p:nvSpPr>
          <p:cNvPr id="3862" name="Google Shape;3862;p88"/>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1</a:t>
            </a:r>
            <a:endParaRPr sz="1000">
              <a:solidFill>
                <a:srgbClr val="595959"/>
              </a:solidFill>
            </a:endParaRPr>
          </a:p>
        </p:txBody>
      </p:sp>
      <p:pic>
        <p:nvPicPr>
          <p:cNvPr id="3863" name="Google Shape;3863;p88"/>
          <p:cNvPicPr preferRelativeResize="0"/>
          <p:nvPr/>
        </p:nvPicPr>
        <p:blipFill rotWithShape="1">
          <a:blip r:embed="rId5">
            <a:alphaModFix/>
          </a:blip>
          <a:srcRect b="-1520" l="0" r="0" t="1520"/>
          <a:stretch/>
        </p:blipFill>
        <p:spPr>
          <a:xfrm>
            <a:off x="8134775" y="4873752"/>
            <a:ext cx="255325" cy="255325"/>
          </a:xfrm>
          <a:prstGeom prst="rect">
            <a:avLst/>
          </a:prstGeom>
          <a:noFill/>
          <a:ln>
            <a:noFill/>
          </a:ln>
        </p:spPr>
      </p:pic>
      <p:sp>
        <p:nvSpPr>
          <p:cNvPr id="3864" name="Google Shape;3864;p88"/>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8" name="Shape 3868"/>
        <p:cNvGrpSpPr/>
        <p:nvPr/>
      </p:nvGrpSpPr>
      <p:grpSpPr>
        <a:xfrm>
          <a:off x="0" y="0"/>
          <a:ext cx="0" cy="0"/>
          <a:chOff x="0" y="0"/>
          <a:chExt cx="0" cy="0"/>
        </a:xfrm>
      </p:grpSpPr>
      <p:sp>
        <p:nvSpPr>
          <p:cNvPr id="3869" name="Google Shape;3869;p89"/>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0" name="Google Shape;3870;p89"/>
          <p:cNvSpPr txBox="1"/>
          <p:nvPr/>
        </p:nvSpPr>
        <p:spPr>
          <a:xfrm>
            <a:off x="0" y="-45725"/>
            <a:ext cx="86832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Business Problem</a:t>
            </a:r>
            <a:r>
              <a:rPr lang="en" sz="1000">
                <a:solidFill>
                  <a:srgbClr val="B7B7B7"/>
                </a:solidFill>
              </a:rPr>
              <a:t> &gt;&gt; Findings &amp; Analysis </a:t>
            </a:r>
            <a:r>
              <a:rPr lang="en" sz="1000">
                <a:solidFill>
                  <a:srgbClr val="B7B7B7"/>
                </a:solidFill>
              </a:rPr>
              <a:t>&gt;&gt; Data Assessment </a:t>
            </a:r>
            <a:r>
              <a:rPr lang="en" sz="1000">
                <a:solidFill>
                  <a:srgbClr val="B7B7B7"/>
                </a:solidFill>
              </a:rPr>
              <a:t>&gt;&gt; Modeling Approach &gt;&gt; Preliminary Results </a:t>
            </a:r>
            <a:r>
              <a:rPr lang="en" sz="1000">
                <a:solidFill>
                  <a:srgbClr val="B7B7B7"/>
                </a:solidFill>
              </a:rPr>
              <a:t>&gt;&gt;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a:p>
            <a:pPr indent="0" lvl="0" marL="0" rtl="0" algn="l">
              <a:spcBef>
                <a:spcPts val="0"/>
              </a:spcBef>
              <a:spcAft>
                <a:spcPts val="0"/>
              </a:spcAft>
              <a:buNone/>
            </a:pPr>
            <a:r>
              <a:t/>
            </a:r>
            <a:endParaRPr sz="1000">
              <a:solidFill>
                <a:srgbClr val="000000"/>
              </a:solidFill>
            </a:endParaRPr>
          </a:p>
        </p:txBody>
      </p:sp>
      <p:sp>
        <p:nvSpPr>
          <p:cNvPr id="3871" name="Google Shape;3871;p89"/>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2</a:t>
            </a:r>
            <a:endParaRPr sz="1000">
              <a:solidFill>
                <a:srgbClr val="595959"/>
              </a:solidFill>
            </a:endParaRPr>
          </a:p>
        </p:txBody>
      </p:sp>
      <p:sp>
        <p:nvSpPr>
          <p:cNvPr id="3872" name="Google Shape;3872;p89"/>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Business Situation:</a:t>
            </a:r>
            <a:r>
              <a:rPr b="1" lang="en">
                <a:solidFill>
                  <a:srgbClr val="FF9900"/>
                </a:solidFill>
              </a:rPr>
              <a:t> </a:t>
            </a:r>
            <a:r>
              <a:rPr lang="en">
                <a:solidFill>
                  <a:srgbClr val="000000"/>
                </a:solidFill>
              </a:rPr>
              <a:t> </a:t>
            </a:r>
            <a:r>
              <a:rPr b="1" lang="en"/>
              <a:t>Enrollment Trends Reveal Seasonal Peaks with Persistent Customer Churn Challenges Throughout the Year</a:t>
            </a:r>
            <a:endParaRPr b="1"/>
          </a:p>
        </p:txBody>
      </p:sp>
      <p:pic>
        <p:nvPicPr>
          <p:cNvPr id="3873" name="Google Shape;3873;p89"/>
          <p:cNvPicPr preferRelativeResize="0"/>
          <p:nvPr/>
        </p:nvPicPr>
        <p:blipFill>
          <a:blip r:embed="rId3">
            <a:alphaModFix/>
          </a:blip>
          <a:stretch>
            <a:fillRect/>
          </a:stretch>
        </p:blipFill>
        <p:spPr>
          <a:xfrm>
            <a:off x="192725" y="1064499"/>
            <a:ext cx="4152250" cy="2101006"/>
          </a:xfrm>
          <a:prstGeom prst="rect">
            <a:avLst/>
          </a:prstGeom>
          <a:noFill/>
          <a:ln>
            <a:noFill/>
          </a:ln>
        </p:spPr>
      </p:pic>
      <p:sp>
        <p:nvSpPr>
          <p:cNvPr id="3874" name="Google Shape;3874;p89"/>
          <p:cNvSpPr/>
          <p:nvPr/>
        </p:nvSpPr>
        <p:spPr>
          <a:xfrm>
            <a:off x="222100" y="776850"/>
            <a:ext cx="4036800" cy="2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Monthly Enrollment Trends</a:t>
            </a:r>
            <a:endParaRPr b="1" sz="1200">
              <a:solidFill>
                <a:schemeClr val="lt1"/>
              </a:solidFill>
            </a:endParaRPr>
          </a:p>
        </p:txBody>
      </p:sp>
      <p:sp>
        <p:nvSpPr>
          <p:cNvPr id="3875" name="Google Shape;3875;p89"/>
          <p:cNvSpPr txBox="1"/>
          <p:nvPr/>
        </p:nvSpPr>
        <p:spPr>
          <a:xfrm>
            <a:off x="9734950" y="-300600"/>
            <a:ext cx="4322700" cy="1028400"/>
          </a:xfrm>
          <a:prstGeom prst="rect">
            <a:avLst/>
          </a:prstGeom>
          <a:noFill/>
          <a:ln>
            <a:noFill/>
          </a:ln>
        </p:spPr>
        <p:txBody>
          <a:bodyPr anchorCtr="0" anchor="t" bIns="91425" lIns="91425" spcFirstLastPara="1" rIns="91425" wrap="square" tIns="91425">
            <a:noAutofit/>
          </a:bodyPr>
          <a:lstStyle/>
          <a:p>
            <a:pPr indent="-304800" lvl="0" marL="457200" rtl="0" algn="l">
              <a:lnSpc>
                <a:spcPct val="125454"/>
              </a:lnSpc>
              <a:spcBef>
                <a:spcPts val="0"/>
              </a:spcBef>
              <a:spcAft>
                <a:spcPts val="0"/>
              </a:spcAft>
              <a:buClr>
                <a:schemeClr val="dk1"/>
              </a:buClr>
              <a:buSzPts val="1200"/>
              <a:buChar char="●"/>
            </a:pPr>
            <a:r>
              <a:rPr lang="en" sz="1200">
                <a:solidFill>
                  <a:schemeClr val="dk1"/>
                </a:solidFill>
              </a:rPr>
              <a:t>A clear seasonal pattern with peak enrollments during January-February and a secondary increase in June-September. </a:t>
            </a:r>
            <a:endParaRPr sz="1800">
              <a:solidFill>
                <a:schemeClr val="dk2"/>
              </a:solidFill>
            </a:endParaRPr>
          </a:p>
        </p:txBody>
      </p:sp>
      <p:sp>
        <p:nvSpPr>
          <p:cNvPr id="3876" name="Google Shape;3876;p89"/>
          <p:cNvSpPr txBox="1"/>
          <p:nvPr/>
        </p:nvSpPr>
        <p:spPr>
          <a:xfrm>
            <a:off x="13173925" y="4106850"/>
            <a:ext cx="4539600" cy="748200"/>
          </a:xfrm>
          <a:prstGeom prst="rect">
            <a:avLst/>
          </a:prstGeom>
          <a:noFill/>
          <a:ln>
            <a:noFill/>
          </a:ln>
        </p:spPr>
        <p:txBody>
          <a:bodyPr anchorCtr="0" anchor="t" bIns="91425" lIns="91425" spcFirstLastPara="1" rIns="91425" wrap="square" tIns="91425">
            <a:noAutofit/>
          </a:bodyPr>
          <a:lstStyle/>
          <a:p>
            <a:pPr indent="-304800" lvl="0" marL="457200" rtl="0" algn="l">
              <a:lnSpc>
                <a:spcPct val="125454"/>
              </a:lnSpc>
              <a:spcBef>
                <a:spcPts val="0"/>
              </a:spcBef>
              <a:spcAft>
                <a:spcPts val="0"/>
              </a:spcAft>
              <a:buClr>
                <a:schemeClr val="dk1"/>
              </a:buClr>
              <a:buSzPts val="1200"/>
              <a:buChar char="●"/>
            </a:pPr>
            <a:r>
              <a:rPr lang="en" sz="1200">
                <a:solidFill>
                  <a:schemeClr val="dk1"/>
                </a:solidFill>
              </a:rPr>
              <a:t>Monthly drop-off counts are stable</a:t>
            </a:r>
            <a:endParaRPr sz="1200">
              <a:solidFill>
                <a:schemeClr val="dk1"/>
              </a:solidFill>
            </a:endParaRPr>
          </a:p>
          <a:p>
            <a:pPr indent="-304800" lvl="0" marL="457200" rtl="0" algn="l">
              <a:lnSpc>
                <a:spcPct val="125454"/>
              </a:lnSpc>
              <a:spcBef>
                <a:spcPts val="0"/>
              </a:spcBef>
              <a:spcAft>
                <a:spcPts val="0"/>
              </a:spcAft>
              <a:buClr>
                <a:schemeClr val="dk1"/>
              </a:buClr>
              <a:buSzPts val="1200"/>
              <a:buChar char="●"/>
            </a:pPr>
            <a:r>
              <a:rPr lang="en" sz="1200">
                <a:solidFill>
                  <a:schemeClr val="dk1"/>
                </a:solidFill>
              </a:rPr>
              <a:t>Improvements in retention efforts</a:t>
            </a:r>
            <a:endParaRPr sz="1200">
              <a:solidFill>
                <a:schemeClr val="dk1"/>
              </a:solidFill>
            </a:endParaRPr>
          </a:p>
          <a:p>
            <a:pPr indent="-304800" lvl="0" marL="457200" rtl="0" algn="l">
              <a:lnSpc>
                <a:spcPct val="125454"/>
              </a:lnSpc>
              <a:spcBef>
                <a:spcPts val="0"/>
              </a:spcBef>
              <a:spcAft>
                <a:spcPts val="0"/>
              </a:spcAft>
              <a:buClr>
                <a:schemeClr val="dk1"/>
              </a:buClr>
              <a:buSzPts val="1200"/>
              <a:buChar char="●"/>
            </a:pPr>
            <a:r>
              <a:rPr lang="en" sz="1200">
                <a:solidFill>
                  <a:schemeClr val="dk1"/>
                </a:solidFill>
              </a:rPr>
              <a:t>Summer months continue experience high drop-off rates</a:t>
            </a:r>
            <a:endParaRPr sz="1200">
              <a:solidFill>
                <a:schemeClr val="dk1"/>
              </a:solidFill>
            </a:endParaRPr>
          </a:p>
        </p:txBody>
      </p:sp>
      <p:sp>
        <p:nvSpPr>
          <p:cNvPr id="3877" name="Google Shape;3877;p89"/>
          <p:cNvSpPr txBox="1"/>
          <p:nvPr/>
        </p:nvSpPr>
        <p:spPr>
          <a:xfrm>
            <a:off x="11692050" y="3550425"/>
            <a:ext cx="90429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fitness center market demonstrates </a:t>
            </a:r>
            <a:r>
              <a:rPr b="1" lang="en" sz="1200">
                <a:solidFill>
                  <a:schemeClr val="dk1"/>
                </a:solidFill>
              </a:rPr>
              <a:t>a strong growth trend</a:t>
            </a:r>
            <a:r>
              <a:rPr lang="en" sz="1200">
                <a:solidFill>
                  <a:schemeClr val="dk1"/>
                </a:solidFill>
              </a:rPr>
              <a:t>, reflecting </a:t>
            </a:r>
            <a:r>
              <a:rPr b="1" lang="en" sz="1200">
                <a:solidFill>
                  <a:schemeClr val="dk1"/>
                </a:solidFill>
              </a:rPr>
              <a:t>increasing public awareness and demand for health and fitness services</a:t>
            </a: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Although a </a:t>
            </a:r>
            <a:r>
              <a:rPr b="1" lang="en" sz="1200">
                <a:solidFill>
                  <a:schemeClr val="dk1"/>
                </a:solidFill>
              </a:rPr>
              <a:t>consistent number of members continue to drop off</a:t>
            </a:r>
            <a:r>
              <a:rPr lang="en" sz="1200">
                <a:solidFill>
                  <a:schemeClr val="dk1"/>
                </a:solidFill>
              </a:rPr>
              <a:t>, this drop-off rate remains </a:t>
            </a:r>
            <a:r>
              <a:rPr b="1" lang="en" sz="1200">
                <a:solidFill>
                  <a:schemeClr val="dk1"/>
                </a:solidFill>
              </a:rPr>
              <a:t>stable</a:t>
            </a:r>
            <a:r>
              <a:rPr lang="en" sz="1200">
                <a:solidFill>
                  <a:schemeClr val="dk1"/>
                </a:solidFill>
              </a:rPr>
              <a:t>, making it feasible to </a:t>
            </a:r>
            <a:r>
              <a:rPr b="1" lang="en" sz="1200">
                <a:solidFill>
                  <a:schemeClr val="dk1"/>
                </a:solidFill>
              </a:rPr>
              <a:t>identify these members and develop targeted retention strategies.</a:t>
            </a:r>
            <a:endParaRPr b="1" sz="1200">
              <a:solidFill>
                <a:schemeClr val="dk1"/>
              </a:solidFill>
            </a:endParaRPr>
          </a:p>
        </p:txBody>
      </p:sp>
      <p:sp>
        <p:nvSpPr>
          <p:cNvPr id="3878" name="Google Shape;3878;p89"/>
          <p:cNvSpPr/>
          <p:nvPr/>
        </p:nvSpPr>
        <p:spPr>
          <a:xfrm rot="-8100000">
            <a:off x="9619653" y="611390"/>
            <a:ext cx="204495" cy="204920"/>
          </a:xfrm>
          <a:prstGeom prst="halfFrame">
            <a:avLst>
              <a:gd fmla="val 33333" name="adj1"/>
              <a:gd fmla="val 33333" name="adj2"/>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9" name="Google Shape;3879;p89"/>
          <p:cNvPicPr preferRelativeResize="0"/>
          <p:nvPr/>
        </p:nvPicPr>
        <p:blipFill>
          <a:blip r:embed="rId4">
            <a:alphaModFix/>
          </a:blip>
          <a:stretch>
            <a:fillRect/>
          </a:stretch>
        </p:blipFill>
        <p:spPr>
          <a:xfrm>
            <a:off x="13390825" y="1566648"/>
            <a:ext cx="4322698" cy="1832090"/>
          </a:xfrm>
          <a:prstGeom prst="rect">
            <a:avLst/>
          </a:prstGeom>
          <a:noFill/>
          <a:ln>
            <a:noFill/>
          </a:ln>
        </p:spPr>
      </p:pic>
      <p:pic>
        <p:nvPicPr>
          <p:cNvPr id="3880" name="Google Shape;3880;p89"/>
          <p:cNvPicPr preferRelativeResize="0"/>
          <p:nvPr/>
        </p:nvPicPr>
        <p:blipFill rotWithShape="1">
          <a:blip r:embed="rId5">
            <a:alphaModFix/>
          </a:blip>
          <a:srcRect b="-1520" l="0" r="0" t="1520"/>
          <a:stretch/>
        </p:blipFill>
        <p:spPr>
          <a:xfrm>
            <a:off x="8134775" y="4873752"/>
            <a:ext cx="255325" cy="255325"/>
          </a:xfrm>
          <a:prstGeom prst="rect">
            <a:avLst/>
          </a:prstGeom>
          <a:noFill/>
          <a:ln>
            <a:noFill/>
          </a:ln>
        </p:spPr>
      </p:pic>
      <p:pic>
        <p:nvPicPr>
          <p:cNvPr id="3881" name="Google Shape;3881;p89"/>
          <p:cNvPicPr preferRelativeResize="0"/>
          <p:nvPr/>
        </p:nvPicPr>
        <p:blipFill>
          <a:blip r:embed="rId6">
            <a:alphaModFix/>
          </a:blip>
          <a:stretch>
            <a:fillRect/>
          </a:stretch>
        </p:blipFill>
        <p:spPr>
          <a:xfrm>
            <a:off x="4451275" y="1012613"/>
            <a:ext cx="4384800" cy="2194328"/>
          </a:xfrm>
          <a:prstGeom prst="rect">
            <a:avLst/>
          </a:prstGeom>
          <a:noFill/>
          <a:ln>
            <a:noFill/>
          </a:ln>
        </p:spPr>
      </p:pic>
      <p:sp>
        <p:nvSpPr>
          <p:cNvPr id="3882" name="Google Shape;3882;p89"/>
          <p:cNvSpPr/>
          <p:nvPr/>
        </p:nvSpPr>
        <p:spPr>
          <a:xfrm>
            <a:off x="4451275" y="773151"/>
            <a:ext cx="4384800" cy="2121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Monthly Churn Distribution </a:t>
            </a:r>
            <a:endParaRPr b="1" sz="1200">
              <a:solidFill>
                <a:schemeClr val="lt1"/>
              </a:solidFill>
            </a:endParaRPr>
          </a:p>
        </p:txBody>
      </p:sp>
      <p:graphicFrame>
        <p:nvGraphicFramePr>
          <p:cNvPr id="3883" name="Google Shape;3883;p89"/>
          <p:cNvGraphicFramePr/>
          <p:nvPr/>
        </p:nvGraphicFramePr>
        <p:xfrm>
          <a:off x="222100" y="3218738"/>
          <a:ext cx="3000000" cy="3000000"/>
        </p:xfrm>
        <a:graphic>
          <a:graphicData uri="http://schemas.openxmlformats.org/drawingml/2006/table">
            <a:tbl>
              <a:tblPr>
                <a:noFill/>
                <a:tableStyleId>{09F51E7F-B721-4D1D-ACF7-E5E8219C01AB}</a:tableStyleId>
              </a:tblPr>
              <a:tblGrid>
                <a:gridCol w="8613900"/>
              </a:tblGrid>
              <a:tr h="446525">
                <a:tc>
                  <a:txBody>
                    <a:bodyPr/>
                    <a:lstStyle/>
                    <a:p>
                      <a:pPr indent="0" lvl="0" marL="0" rtl="0" algn="l">
                        <a:spcBef>
                          <a:spcPts val="0"/>
                        </a:spcBef>
                        <a:spcAft>
                          <a:spcPts val="0"/>
                        </a:spcAft>
                        <a:buNone/>
                      </a:pPr>
                      <a:r>
                        <a:rPr lang="en" sz="1000">
                          <a:solidFill>
                            <a:schemeClr val="dk1"/>
                          </a:solidFill>
                        </a:rPr>
                        <a:t>The fitness center's business operations are healthy, with enrollment numbers consistently increasing each year and each month. The </a:t>
                      </a:r>
                      <a:r>
                        <a:rPr lang="en" sz="1000" u="sng">
                          <a:solidFill>
                            <a:schemeClr val="dk1"/>
                          </a:solidFill>
                        </a:rPr>
                        <a:t>average monthly enrollment</a:t>
                      </a:r>
                      <a:r>
                        <a:rPr lang="en" sz="1000">
                          <a:solidFill>
                            <a:schemeClr val="dk1"/>
                          </a:solidFill>
                        </a:rPr>
                        <a:t> jumped from </a:t>
                      </a:r>
                      <a:r>
                        <a:rPr b="1" lang="en" sz="1000">
                          <a:solidFill>
                            <a:schemeClr val="dk1"/>
                          </a:solidFill>
                        </a:rPr>
                        <a:t>816</a:t>
                      </a:r>
                      <a:r>
                        <a:rPr lang="en" sz="1000">
                          <a:solidFill>
                            <a:schemeClr val="dk1"/>
                          </a:solidFill>
                        </a:rPr>
                        <a:t> to </a:t>
                      </a:r>
                      <a:r>
                        <a:rPr b="1" lang="en" sz="1000">
                          <a:solidFill>
                            <a:schemeClr val="dk1"/>
                          </a:solidFill>
                        </a:rPr>
                        <a:t>947</a:t>
                      </a:r>
                      <a:r>
                        <a:rPr lang="en" sz="1000">
                          <a:solidFill>
                            <a:schemeClr val="dk1"/>
                          </a:solidFill>
                        </a:rPr>
                        <a:t> per month from 2019 to 2020.</a:t>
                      </a:r>
                      <a:endParaRPr sz="10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76A5AF"/>
                      </a:solidFill>
                      <a:prstDash val="solid"/>
                      <a:round/>
                      <a:headEnd len="sm" w="sm" type="none"/>
                      <a:tailEnd len="sm" w="sm" type="none"/>
                    </a:lnB>
                    <a:solidFill>
                      <a:srgbClr val="D0E0E3"/>
                    </a:solidFill>
                  </a:tcPr>
                </a:tc>
              </a:tr>
              <a:tr h="586025">
                <a:tc>
                  <a:txBody>
                    <a:bodyPr/>
                    <a:lstStyle/>
                    <a:p>
                      <a:pPr indent="0" lvl="0" marL="0" rtl="0" algn="l">
                        <a:spcBef>
                          <a:spcPts val="0"/>
                        </a:spcBef>
                        <a:spcAft>
                          <a:spcPts val="0"/>
                        </a:spcAft>
                        <a:buNone/>
                      </a:pPr>
                      <a:r>
                        <a:rPr lang="en" sz="1000">
                          <a:solidFill>
                            <a:schemeClr val="dk1"/>
                          </a:solidFill>
                        </a:rPr>
                        <a:t>Enrollment peaks in </a:t>
                      </a:r>
                      <a:r>
                        <a:rPr lang="en" sz="1000" u="sng">
                          <a:solidFill>
                            <a:schemeClr val="dk1"/>
                          </a:solidFill>
                        </a:rPr>
                        <a:t>January</a:t>
                      </a:r>
                      <a:r>
                        <a:rPr lang="en" sz="1000">
                          <a:solidFill>
                            <a:schemeClr val="dk1"/>
                          </a:solidFill>
                        </a:rPr>
                        <a:t> and during the </a:t>
                      </a:r>
                      <a:r>
                        <a:rPr lang="en" sz="1000" u="sng">
                          <a:solidFill>
                            <a:schemeClr val="dk1"/>
                          </a:solidFill>
                        </a:rPr>
                        <a:t>summer season</a:t>
                      </a:r>
                      <a:r>
                        <a:rPr lang="en" sz="1000">
                          <a:solidFill>
                            <a:schemeClr val="dk1"/>
                          </a:solidFill>
                        </a:rPr>
                        <a:t>, with </a:t>
                      </a:r>
                      <a:r>
                        <a:rPr b="1" lang="en" sz="1000">
                          <a:solidFill>
                            <a:schemeClr val="dk1"/>
                          </a:solidFill>
                        </a:rPr>
                        <a:t>20-25%</a:t>
                      </a:r>
                      <a:r>
                        <a:rPr lang="en" sz="1000">
                          <a:solidFill>
                            <a:schemeClr val="dk1"/>
                          </a:solidFill>
                        </a:rPr>
                        <a:t> more people joining compared to regular months. The January increase is likely driven by New Year's health resolutions, while the rise in July and August is motivated by the desire to manage one's physique for the warmer season.</a:t>
                      </a:r>
                      <a:endParaRPr sz="1000"/>
                    </a:p>
                  </a:txBody>
                  <a:tcPr marT="91425" marB="91425" marR="91425" marL="91425">
                    <a:lnL cap="flat" cmpd="sng" w="9525">
                      <a:solidFill>
                        <a:srgbClr val="76A5AF"/>
                      </a:solidFill>
                      <a:prstDash val="solid"/>
                      <a:round/>
                      <a:headEnd len="sm" w="sm" type="none"/>
                      <a:tailEnd len="sm" w="sm" type="none"/>
                    </a:lnL>
                    <a:lnR cap="flat" cmpd="sng" w="9525">
                      <a:solidFill>
                        <a:srgbClr val="76A5AF"/>
                      </a:solidFill>
                      <a:prstDash val="solid"/>
                      <a:round/>
                      <a:headEnd len="sm" w="sm" type="none"/>
                      <a:tailEnd len="sm" w="sm" type="none"/>
                    </a:lnR>
                    <a:lnT cap="flat" cmpd="sng" w="9525">
                      <a:solidFill>
                        <a:srgbClr val="76A5AF"/>
                      </a:solidFill>
                      <a:prstDash val="solid"/>
                      <a:round/>
                      <a:headEnd len="sm" w="sm" type="none"/>
                      <a:tailEnd len="sm" w="sm" type="none"/>
                    </a:lnT>
                    <a:lnB cap="flat" cmpd="sng" w="9525">
                      <a:solidFill>
                        <a:srgbClr val="F94C3C"/>
                      </a:solidFill>
                      <a:prstDash val="solid"/>
                      <a:round/>
                      <a:headEnd len="sm" w="sm" type="none"/>
                      <a:tailEnd len="sm" w="sm" type="none"/>
                    </a:lnB>
                    <a:solidFill>
                      <a:srgbClr val="D0E0E3"/>
                    </a:solidFill>
                  </a:tcPr>
                </a:tc>
              </a:tr>
              <a:tr h="446525">
                <a:tc>
                  <a:txBody>
                    <a:bodyPr/>
                    <a:lstStyle/>
                    <a:p>
                      <a:pPr indent="0" lvl="0" marL="0" rtl="0" algn="l">
                        <a:spcBef>
                          <a:spcPts val="0"/>
                        </a:spcBef>
                        <a:spcAft>
                          <a:spcPts val="0"/>
                        </a:spcAft>
                        <a:buNone/>
                      </a:pPr>
                      <a:r>
                        <a:rPr lang="en" sz="1000">
                          <a:solidFill>
                            <a:schemeClr val="dk1"/>
                          </a:solidFill>
                        </a:rPr>
                        <a:t>Overall, our client’s fitness center is performing well, so the focus will now shift to </a:t>
                      </a:r>
                      <a:r>
                        <a:rPr b="1" lang="en" sz="1000">
                          <a:solidFill>
                            <a:schemeClr val="dk1"/>
                          </a:solidFill>
                        </a:rPr>
                        <a:t>improving customer retention</a:t>
                      </a:r>
                      <a:r>
                        <a:rPr lang="en" sz="1000">
                          <a:solidFill>
                            <a:schemeClr val="dk1"/>
                          </a:solidFill>
                        </a:rPr>
                        <a:t>—finding strategies to keep more members engaged and committed.</a:t>
                      </a:r>
                      <a:endParaRPr sz="1000"/>
                    </a:p>
                  </a:txBody>
                  <a:tcPr marT="91425" marB="91425" marR="91425" marL="91425">
                    <a:lnL cap="flat" cmpd="sng" w="9525">
                      <a:solidFill>
                        <a:srgbClr val="F94C3C"/>
                      </a:solidFill>
                      <a:prstDash val="solid"/>
                      <a:round/>
                      <a:headEnd len="sm" w="sm" type="none"/>
                      <a:tailEnd len="sm" w="sm" type="none"/>
                    </a:lnL>
                    <a:lnR cap="flat" cmpd="sng" w="9525">
                      <a:solidFill>
                        <a:srgbClr val="F94C3C"/>
                      </a:solidFill>
                      <a:prstDash val="solid"/>
                      <a:round/>
                      <a:headEnd len="sm" w="sm" type="none"/>
                      <a:tailEnd len="sm" w="sm" type="none"/>
                    </a:lnR>
                    <a:lnT cap="flat" cmpd="sng" w="9525">
                      <a:solidFill>
                        <a:srgbClr val="F94C3C"/>
                      </a:solidFill>
                      <a:prstDash val="solid"/>
                      <a:round/>
                      <a:headEnd len="sm" w="sm" type="none"/>
                      <a:tailEnd len="sm" w="sm" type="none"/>
                    </a:lnT>
                    <a:lnB cap="flat" cmpd="sng" w="9525">
                      <a:solidFill>
                        <a:srgbClr val="F94C3C"/>
                      </a:solidFill>
                      <a:prstDash val="solid"/>
                      <a:round/>
                      <a:headEnd len="sm" w="sm" type="none"/>
                      <a:tailEnd len="sm" w="sm" type="none"/>
                    </a:lnB>
                    <a:solidFill>
                      <a:srgbClr val="F5D3C5"/>
                    </a:solidFill>
                  </a:tcPr>
                </a:tc>
              </a:tr>
            </a:tbl>
          </a:graphicData>
        </a:graphic>
      </p:graphicFrame>
      <p:sp>
        <p:nvSpPr>
          <p:cNvPr id="3884" name="Google Shape;3884;p89"/>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8" name="Shape 3888"/>
        <p:cNvGrpSpPr/>
        <p:nvPr/>
      </p:nvGrpSpPr>
      <p:grpSpPr>
        <a:xfrm>
          <a:off x="0" y="0"/>
          <a:ext cx="0" cy="0"/>
          <a:chOff x="0" y="0"/>
          <a:chExt cx="0" cy="0"/>
        </a:xfrm>
      </p:grpSpPr>
      <p:sp>
        <p:nvSpPr>
          <p:cNvPr id="3889" name="Google Shape;3889;p90"/>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0" name="Google Shape;3890;p90"/>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1" name="Google Shape;3891;p90"/>
          <p:cNvSpPr txBox="1"/>
          <p:nvPr/>
        </p:nvSpPr>
        <p:spPr>
          <a:xfrm>
            <a:off x="0" y="-45725"/>
            <a:ext cx="84705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B7B7B7"/>
                </a:solidFill>
              </a:rPr>
              <a:t>Business Problem &gt;&gt; </a:t>
            </a:r>
            <a:r>
              <a:rPr b="1" lang="en" sz="1000">
                <a:solidFill>
                  <a:schemeClr val="dk1"/>
                </a:solidFill>
              </a:rPr>
              <a:t>Findings &amp; Analysis</a:t>
            </a:r>
            <a:r>
              <a:rPr lang="en" sz="1000">
                <a:solidFill>
                  <a:srgbClr val="B7B7B7"/>
                </a:solidFill>
              </a:rPr>
              <a:t> </a:t>
            </a:r>
            <a:r>
              <a:rPr lang="en" sz="1000">
                <a:solidFill>
                  <a:srgbClr val="B7B7B7"/>
                </a:solidFill>
              </a:rPr>
              <a:t>&gt;&gt; Data Assessment </a:t>
            </a:r>
            <a:r>
              <a:rPr lang="en" sz="1000">
                <a:solidFill>
                  <a:srgbClr val="B7B7B7"/>
                </a:solidFill>
              </a:rPr>
              <a:t>&gt;&gt; Modeling Approach &gt;&gt; Preliminary Results </a:t>
            </a:r>
            <a:r>
              <a:rPr lang="en" sz="1000">
                <a:solidFill>
                  <a:srgbClr val="B7B7B7"/>
                </a:solidFill>
              </a:rPr>
              <a:t>&gt;&gt;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a:p>
            <a:pPr indent="0" lvl="0" marL="0" rtl="0" algn="l">
              <a:spcBef>
                <a:spcPts val="0"/>
              </a:spcBef>
              <a:spcAft>
                <a:spcPts val="0"/>
              </a:spcAft>
              <a:buNone/>
            </a:pPr>
            <a:r>
              <a:t/>
            </a:r>
            <a:endParaRPr sz="1000">
              <a:solidFill>
                <a:srgbClr val="000000"/>
              </a:solidFill>
            </a:endParaRPr>
          </a:p>
        </p:txBody>
      </p:sp>
      <p:sp>
        <p:nvSpPr>
          <p:cNvPr id="3892" name="Google Shape;3892;p90"/>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Enrollment Timing Impacts Retention:</a:t>
            </a:r>
            <a:r>
              <a:rPr b="1" lang="en"/>
              <a:t> Constant Membership Drop-Offs, with Especially High Rates for Members Enrolling in January and Summer</a:t>
            </a:r>
            <a:endParaRPr>
              <a:solidFill>
                <a:srgbClr val="000000"/>
              </a:solidFill>
            </a:endParaRPr>
          </a:p>
        </p:txBody>
      </p:sp>
      <p:pic>
        <p:nvPicPr>
          <p:cNvPr id="3893" name="Google Shape;3893;p90"/>
          <p:cNvPicPr preferRelativeResize="0"/>
          <p:nvPr/>
        </p:nvPicPr>
        <p:blipFill>
          <a:blip r:embed="rId3">
            <a:alphaModFix/>
          </a:blip>
          <a:stretch>
            <a:fillRect/>
          </a:stretch>
        </p:blipFill>
        <p:spPr>
          <a:xfrm>
            <a:off x="204775" y="1272550"/>
            <a:ext cx="6160748" cy="2859226"/>
          </a:xfrm>
          <a:prstGeom prst="rect">
            <a:avLst/>
          </a:prstGeom>
          <a:noFill/>
          <a:ln>
            <a:noFill/>
          </a:ln>
        </p:spPr>
      </p:pic>
      <p:sp>
        <p:nvSpPr>
          <p:cNvPr id="3894" name="Google Shape;3894;p90"/>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3</a:t>
            </a:r>
            <a:endParaRPr sz="1000">
              <a:solidFill>
                <a:srgbClr val="595959"/>
              </a:solidFill>
            </a:endParaRPr>
          </a:p>
        </p:txBody>
      </p:sp>
      <p:sp>
        <p:nvSpPr>
          <p:cNvPr id="3895" name="Google Shape;3895;p90"/>
          <p:cNvSpPr/>
          <p:nvPr/>
        </p:nvSpPr>
        <p:spPr>
          <a:xfrm>
            <a:off x="204750" y="1222725"/>
            <a:ext cx="6160800" cy="30342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3896" name="Google Shape;3896;p90"/>
          <p:cNvPicPr preferRelativeResize="0"/>
          <p:nvPr/>
        </p:nvPicPr>
        <p:blipFill rotWithShape="1">
          <a:blip r:embed="rId4">
            <a:alphaModFix/>
          </a:blip>
          <a:srcRect b="-1520" l="0" r="0" t="1520"/>
          <a:stretch/>
        </p:blipFill>
        <p:spPr>
          <a:xfrm>
            <a:off x="8134775" y="4873752"/>
            <a:ext cx="255325" cy="255325"/>
          </a:xfrm>
          <a:prstGeom prst="rect">
            <a:avLst/>
          </a:prstGeom>
          <a:noFill/>
          <a:ln>
            <a:noFill/>
          </a:ln>
        </p:spPr>
      </p:pic>
      <p:sp>
        <p:nvSpPr>
          <p:cNvPr id="3897" name="Google Shape;3897;p90"/>
          <p:cNvSpPr/>
          <p:nvPr/>
        </p:nvSpPr>
        <p:spPr>
          <a:xfrm>
            <a:off x="204750" y="938025"/>
            <a:ext cx="6160800" cy="2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Monthly Drop-Off Counts</a:t>
            </a:r>
            <a:endParaRPr b="1" sz="1200">
              <a:solidFill>
                <a:schemeClr val="lt1"/>
              </a:solidFill>
            </a:endParaRPr>
          </a:p>
        </p:txBody>
      </p:sp>
      <p:sp>
        <p:nvSpPr>
          <p:cNvPr id="3898" name="Google Shape;3898;p90"/>
          <p:cNvSpPr/>
          <p:nvPr/>
        </p:nvSpPr>
        <p:spPr>
          <a:xfrm>
            <a:off x="6651125" y="1202488"/>
            <a:ext cx="2318700" cy="14997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a clearer view, see the chart to the left: on </a:t>
            </a:r>
            <a:r>
              <a:rPr b="1" lang="en" sz="1200">
                <a:solidFill>
                  <a:schemeClr val="dk1"/>
                </a:solidFill>
              </a:rPr>
              <a:t>average</a:t>
            </a:r>
            <a:r>
              <a:rPr lang="en" sz="1200">
                <a:solidFill>
                  <a:schemeClr val="dk1"/>
                </a:solidFill>
              </a:rPr>
              <a:t>, around </a:t>
            </a:r>
            <a:r>
              <a:rPr b="1" lang="en" sz="1200">
                <a:solidFill>
                  <a:schemeClr val="dk1"/>
                </a:solidFill>
              </a:rPr>
              <a:t>120 members</a:t>
            </a:r>
            <a:r>
              <a:rPr lang="en" sz="1200">
                <a:solidFill>
                  <a:schemeClr val="dk1"/>
                </a:solidFill>
              </a:rPr>
              <a:t> </a:t>
            </a:r>
            <a:r>
              <a:rPr lang="en" sz="1200" u="sng">
                <a:solidFill>
                  <a:schemeClr val="dk1"/>
                </a:solidFill>
              </a:rPr>
              <a:t>cancel their membership each month</a:t>
            </a:r>
            <a:r>
              <a:rPr lang="en" sz="1200">
                <a:solidFill>
                  <a:schemeClr val="dk1"/>
                </a:solidFill>
              </a:rPr>
              <a:t>, with summer enrollees showing a higher tendency to quit.</a:t>
            </a:r>
            <a:endParaRPr sz="1200"/>
          </a:p>
        </p:txBody>
      </p:sp>
      <p:sp>
        <p:nvSpPr>
          <p:cNvPr id="3899" name="Google Shape;3899;p90"/>
          <p:cNvSpPr/>
          <p:nvPr/>
        </p:nvSpPr>
        <p:spPr>
          <a:xfrm>
            <a:off x="6651125" y="938025"/>
            <a:ext cx="2318700" cy="2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Observations</a:t>
            </a:r>
            <a:endParaRPr b="1" sz="1200">
              <a:solidFill>
                <a:schemeClr val="lt1"/>
              </a:solidFill>
            </a:endParaRPr>
          </a:p>
        </p:txBody>
      </p:sp>
      <p:sp>
        <p:nvSpPr>
          <p:cNvPr id="3900" name="Google Shape;3900;p90"/>
          <p:cNvSpPr/>
          <p:nvPr/>
        </p:nvSpPr>
        <p:spPr>
          <a:xfrm>
            <a:off x="6651125" y="2757263"/>
            <a:ext cx="2318700" cy="14997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dk1"/>
                </a:solidFill>
              </a:rPr>
              <a:t>Enrollment timing plays a role in retention:</a:t>
            </a:r>
            <a:r>
              <a:rPr lang="en" sz="1200">
                <a:solidFill>
                  <a:schemeClr val="dk1"/>
                </a:solidFill>
              </a:rPr>
              <a:t> members who enroll in </a:t>
            </a:r>
            <a:r>
              <a:rPr b="1" lang="en" sz="1200">
                <a:solidFill>
                  <a:schemeClr val="dk1"/>
                </a:solidFill>
              </a:rPr>
              <a:t>January</a:t>
            </a:r>
            <a:r>
              <a:rPr lang="en" sz="1200">
                <a:solidFill>
                  <a:schemeClr val="dk1"/>
                </a:solidFill>
              </a:rPr>
              <a:t> or during the </a:t>
            </a:r>
            <a:r>
              <a:rPr b="1" lang="en" sz="1200">
                <a:solidFill>
                  <a:schemeClr val="dk1"/>
                </a:solidFill>
              </a:rPr>
              <a:t>summer season</a:t>
            </a:r>
            <a:r>
              <a:rPr lang="en" sz="1200">
                <a:solidFill>
                  <a:schemeClr val="dk1"/>
                </a:solidFill>
              </a:rPr>
              <a:t> are more likely to </a:t>
            </a:r>
            <a:r>
              <a:rPr lang="en" sz="1200" u="sng">
                <a:solidFill>
                  <a:schemeClr val="dk1"/>
                </a:solidFill>
              </a:rPr>
              <a:t>discontinue</a:t>
            </a:r>
            <a:r>
              <a:rPr lang="en" sz="1200">
                <a:solidFill>
                  <a:schemeClr val="dk1"/>
                </a:solidFill>
              </a:rPr>
              <a:t> their membership.</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91"/>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6" name="Google Shape;3906;p91"/>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7" name="Google Shape;3907;p91"/>
          <p:cNvSpPr txBox="1"/>
          <p:nvPr/>
        </p:nvSpPr>
        <p:spPr>
          <a:xfrm>
            <a:off x="0" y="-45725"/>
            <a:ext cx="84621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B7B7B7"/>
                </a:solidFill>
              </a:rPr>
              <a:t>Business Problem &gt;&gt; </a:t>
            </a:r>
            <a:r>
              <a:rPr b="1" lang="en" sz="1000">
                <a:solidFill>
                  <a:schemeClr val="dk1"/>
                </a:solidFill>
              </a:rPr>
              <a:t>Findings &amp; Analysis</a:t>
            </a:r>
            <a:r>
              <a:rPr lang="en" sz="1000">
                <a:solidFill>
                  <a:srgbClr val="B7B7B7"/>
                </a:solidFill>
              </a:rPr>
              <a:t> </a:t>
            </a:r>
            <a:r>
              <a:rPr lang="en" sz="1000">
                <a:solidFill>
                  <a:srgbClr val="B7B7B7"/>
                </a:solidFill>
              </a:rPr>
              <a:t>&gt;&gt; Data Assessment &gt;&gt; Modeling Approach &gt;&gt; Preliminary Results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a:p>
            <a:pPr indent="0" lvl="0" marL="0" rtl="0" algn="l">
              <a:spcBef>
                <a:spcPts val="0"/>
              </a:spcBef>
              <a:spcAft>
                <a:spcPts val="0"/>
              </a:spcAft>
              <a:buNone/>
            </a:pPr>
            <a:r>
              <a:t/>
            </a:r>
            <a:endParaRPr sz="1000">
              <a:solidFill>
                <a:srgbClr val="000000"/>
              </a:solidFill>
            </a:endParaRPr>
          </a:p>
        </p:txBody>
      </p:sp>
      <p:sp>
        <p:nvSpPr>
          <p:cNvPr id="3908" name="Google Shape;3908;p91"/>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Customer Characteristics: </a:t>
            </a:r>
            <a:r>
              <a:rPr lang="en">
                <a:solidFill>
                  <a:srgbClr val="000000"/>
                </a:solidFill>
              </a:rPr>
              <a:t> </a:t>
            </a:r>
            <a:r>
              <a:rPr b="1" lang="en">
                <a:solidFill>
                  <a:schemeClr val="dk1"/>
                </a:solidFill>
              </a:rPr>
              <a:t>Retention Analysis Reveals Gender-Neutral Churn Patterns, Highlighting the Need for Broader, Non-Gender-Specific Retention Strategies</a:t>
            </a:r>
            <a:endParaRPr>
              <a:solidFill>
                <a:srgbClr val="000000"/>
              </a:solidFill>
            </a:endParaRPr>
          </a:p>
        </p:txBody>
      </p:sp>
      <p:sp>
        <p:nvSpPr>
          <p:cNvPr id="3909" name="Google Shape;3909;p91"/>
          <p:cNvSpPr/>
          <p:nvPr/>
        </p:nvSpPr>
        <p:spPr>
          <a:xfrm rot="8100000">
            <a:off x="6260953" y="2402865"/>
            <a:ext cx="204495" cy="204920"/>
          </a:xfrm>
          <a:prstGeom prst="halfFrame">
            <a:avLst>
              <a:gd fmla="val 33333" name="adj1"/>
              <a:gd fmla="val 33333" name="adj2"/>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1"/>
          <p:cNvSpPr/>
          <p:nvPr/>
        </p:nvSpPr>
        <p:spPr>
          <a:xfrm>
            <a:off x="147000" y="3599163"/>
            <a:ext cx="8850000" cy="11856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911" name="Google Shape;3911;p91"/>
          <p:cNvGrpSpPr/>
          <p:nvPr/>
        </p:nvGrpSpPr>
        <p:grpSpPr>
          <a:xfrm>
            <a:off x="147050" y="1001625"/>
            <a:ext cx="4901100" cy="2536425"/>
            <a:chOff x="72175" y="802850"/>
            <a:chExt cx="4901100" cy="2536425"/>
          </a:xfrm>
        </p:grpSpPr>
        <p:pic>
          <p:nvPicPr>
            <p:cNvPr id="3912" name="Google Shape;3912;p91"/>
            <p:cNvPicPr preferRelativeResize="0"/>
            <p:nvPr/>
          </p:nvPicPr>
          <p:blipFill>
            <a:blip r:embed="rId3">
              <a:alphaModFix/>
            </a:blip>
            <a:stretch>
              <a:fillRect/>
            </a:stretch>
          </p:blipFill>
          <p:spPr>
            <a:xfrm>
              <a:off x="149725" y="802850"/>
              <a:ext cx="4698889" cy="2536425"/>
            </a:xfrm>
            <a:prstGeom prst="rect">
              <a:avLst/>
            </a:prstGeom>
            <a:noFill/>
            <a:ln>
              <a:noFill/>
            </a:ln>
          </p:spPr>
        </p:pic>
        <p:sp>
          <p:nvSpPr>
            <p:cNvPr id="3913" name="Google Shape;3913;p91"/>
            <p:cNvSpPr/>
            <p:nvPr/>
          </p:nvSpPr>
          <p:spPr>
            <a:xfrm>
              <a:off x="72175" y="926625"/>
              <a:ext cx="4901100" cy="24126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3914" name="Google Shape;3914;p91"/>
          <p:cNvGrpSpPr/>
          <p:nvPr/>
        </p:nvGrpSpPr>
        <p:grpSpPr>
          <a:xfrm>
            <a:off x="5170750" y="1125350"/>
            <a:ext cx="3826200" cy="2412600"/>
            <a:chOff x="5095875" y="926575"/>
            <a:chExt cx="3826200" cy="2412600"/>
          </a:xfrm>
        </p:grpSpPr>
        <p:sp>
          <p:nvSpPr>
            <p:cNvPr id="3915" name="Google Shape;3915;p91"/>
            <p:cNvSpPr/>
            <p:nvPr/>
          </p:nvSpPr>
          <p:spPr>
            <a:xfrm>
              <a:off x="5095875" y="926575"/>
              <a:ext cx="3826200" cy="24126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3916" name="Google Shape;3916;p91"/>
            <p:cNvPicPr preferRelativeResize="0"/>
            <p:nvPr/>
          </p:nvPicPr>
          <p:blipFill>
            <a:blip r:embed="rId4">
              <a:alphaModFix/>
            </a:blip>
            <a:stretch>
              <a:fillRect/>
            </a:stretch>
          </p:blipFill>
          <p:spPr>
            <a:xfrm>
              <a:off x="5292012" y="974213"/>
              <a:ext cx="3433932" cy="2317424"/>
            </a:xfrm>
            <a:prstGeom prst="rect">
              <a:avLst/>
            </a:prstGeom>
            <a:noFill/>
            <a:ln>
              <a:noFill/>
            </a:ln>
          </p:spPr>
        </p:pic>
      </p:grpSp>
      <p:sp>
        <p:nvSpPr>
          <p:cNvPr id="3917" name="Google Shape;3917;p91"/>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4</a:t>
            </a:r>
            <a:endParaRPr sz="1000">
              <a:solidFill>
                <a:srgbClr val="595959"/>
              </a:solidFill>
            </a:endParaRPr>
          </a:p>
        </p:txBody>
      </p:sp>
      <p:pic>
        <p:nvPicPr>
          <p:cNvPr id="3918" name="Google Shape;3918;p91"/>
          <p:cNvPicPr preferRelativeResize="0"/>
          <p:nvPr/>
        </p:nvPicPr>
        <p:blipFill rotWithShape="1">
          <a:blip r:embed="rId5">
            <a:alphaModFix/>
          </a:blip>
          <a:srcRect b="-1520" l="0" r="0" t="1520"/>
          <a:stretch/>
        </p:blipFill>
        <p:spPr>
          <a:xfrm>
            <a:off x="8134775" y="4873752"/>
            <a:ext cx="255325" cy="255325"/>
          </a:xfrm>
          <a:prstGeom prst="rect">
            <a:avLst/>
          </a:prstGeom>
          <a:noFill/>
          <a:ln>
            <a:noFill/>
          </a:ln>
        </p:spPr>
      </p:pic>
      <p:sp>
        <p:nvSpPr>
          <p:cNvPr id="3919" name="Google Shape;3919;p91"/>
          <p:cNvSpPr/>
          <p:nvPr/>
        </p:nvSpPr>
        <p:spPr>
          <a:xfrm>
            <a:off x="147050" y="821875"/>
            <a:ext cx="4901100" cy="2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Monthly Churn By Gender</a:t>
            </a:r>
            <a:endParaRPr b="1" sz="1200">
              <a:solidFill>
                <a:schemeClr val="lt1"/>
              </a:solidFill>
            </a:endParaRPr>
          </a:p>
        </p:txBody>
      </p:sp>
      <p:sp>
        <p:nvSpPr>
          <p:cNvPr id="3920" name="Google Shape;3920;p91"/>
          <p:cNvSpPr/>
          <p:nvPr/>
        </p:nvSpPr>
        <p:spPr>
          <a:xfrm>
            <a:off x="5170750" y="821875"/>
            <a:ext cx="3826200" cy="2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Churn V.S. No Churn Proportion By Gender</a:t>
            </a:r>
            <a:endParaRPr b="1" sz="1200">
              <a:solidFill>
                <a:schemeClr val="lt1"/>
              </a:solidFill>
            </a:endParaRPr>
          </a:p>
        </p:txBody>
      </p:sp>
      <p:grpSp>
        <p:nvGrpSpPr>
          <p:cNvPr id="3921" name="Google Shape;3921;p91"/>
          <p:cNvGrpSpPr/>
          <p:nvPr/>
        </p:nvGrpSpPr>
        <p:grpSpPr>
          <a:xfrm>
            <a:off x="2368500" y="3651725"/>
            <a:ext cx="5594000" cy="1095528"/>
            <a:chOff x="1816050" y="3651725"/>
            <a:chExt cx="5594000" cy="1095528"/>
          </a:xfrm>
        </p:grpSpPr>
        <p:grpSp>
          <p:nvGrpSpPr>
            <p:cNvPr id="3922" name="Google Shape;3922;p91"/>
            <p:cNvGrpSpPr/>
            <p:nvPr/>
          </p:nvGrpSpPr>
          <p:grpSpPr>
            <a:xfrm rot="-5400299">
              <a:off x="4117922" y="3764629"/>
              <a:ext cx="987649" cy="977600"/>
              <a:chOff x="4049800" y="640400"/>
              <a:chExt cx="858900" cy="858900"/>
            </a:xfrm>
          </p:grpSpPr>
          <p:sp>
            <p:nvSpPr>
              <p:cNvPr id="3923" name="Google Shape;3923;p91"/>
              <p:cNvSpPr/>
              <p:nvPr/>
            </p:nvSpPr>
            <p:spPr>
              <a:xfrm>
                <a:off x="4049800" y="640400"/>
                <a:ext cx="858900" cy="858900"/>
              </a:xfrm>
              <a:prstGeom prst="donut">
                <a:avLst>
                  <a:gd fmla="val 25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1"/>
              <p:cNvSpPr/>
              <p:nvPr/>
            </p:nvSpPr>
            <p:spPr>
              <a:xfrm>
                <a:off x="4049800" y="640400"/>
                <a:ext cx="858900" cy="858900"/>
              </a:xfrm>
              <a:prstGeom prst="blockArc">
                <a:avLst>
                  <a:gd fmla="val 7914150" name="adj1"/>
                  <a:gd fmla="val 0" name="adj2"/>
                  <a:gd fmla="val 25000" name="adj3"/>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5" name="Google Shape;3925;p91"/>
            <p:cNvSpPr txBox="1"/>
            <p:nvPr/>
          </p:nvSpPr>
          <p:spPr>
            <a:xfrm>
              <a:off x="5482376" y="3854850"/>
              <a:ext cx="9129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F6000"/>
                  </a:solidFill>
                </a:rPr>
                <a:t>44.5%</a:t>
              </a:r>
              <a:endParaRPr b="1" sz="1800">
                <a:solidFill>
                  <a:srgbClr val="7F6000"/>
                </a:solidFill>
              </a:endParaRPr>
            </a:p>
          </p:txBody>
        </p:sp>
        <p:sp>
          <p:nvSpPr>
            <p:cNvPr id="3926" name="Google Shape;3926;p91"/>
            <p:cNvSpPr txBox="1"/>
            <p:nvPr/>
          </p:nvSpPr>
          <p:spPr>
            <a:xfrm>
              <a:off x="2875850" y="3854850"/>
              <a:ext cx="9129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83F04"/>
                  </a:solidFill>
                </a:rPr>
                <a:t>55.5%</a:t>
              </a:r>
              <a:endParaRPr b="1" sz="1800">
                <a:solidFill>
                  <a:srgbClr val="783F04"/>
                </a:solidFill>
              </a:endParaRPr>
            </a:p>
          </p:txBody>
        </p:sp>
        <p:pic>
          <p:nvPicPr>
            <p:cNvPr id="3927" name="Google Shape;3927;p91"/>
            <p:cNvPicPr preferRelativeResize="0"/>
            <p:nvPr/>
          </p:nvPicPr>
          <p:blipFill>
            <a:blip r:embed="rId6">
              <a:alphaModFix/>
            </a:blip>
            <a:stretch>
              <a:fillRect/>
            </a:stretch>
          </p:blipFill>
          <p:spPr>
            <a:xfrm>
              <a:off x="1816050" y="3677878"/>
              <a:ext cx="1059788" cy="1054347"/>
            </a:xfrm>
            <a:prstGeom prst="rect">
              <a:avLst/>
            </a:prstGeom>
            <a:noFill/>
            <a:ln>
              <a:noFill/>
            </a:ln>
          </p:spPr>
        </p:pic>
        <p:pic>
          <p:nvPicPr>
            <p:cNvPr id="3928" name="Google Shape;3928;p91"/>
            <p:cNvPicPr preferRelativeResize="0"/>
            <p:nvPr/>
          </p:nvPicPr>
          <p:blipFill>
            <a:blip r:embed="rId7">
              <a:alphaModFix/>
            </a:blip>
            <a:stretch>
              <a:fillRect/>
            </a:stretch>
          </p:blipFill>
          <p:spPr>
            <a:xfrm>
              <a:off x="6347639" y="3651725"/>
              <a:ext cx="1062411" cy="1051560"/>
            </a:xfrm>
            <a:prstGeom prst="rect">
              <a:avLst/>
            </a:prstGeom>
            <a:noFill/>
            <a:ln>
              <a:noFill/>
            </a:ln>
          </p:spPr>
        </p:pic>
        <p:cxnSp>
          <p:nvCxnSpPr>
            <p:cNvPr id="3929" name="Google Shape;3929;p91"/>
            <p:cNvCxnSpPr/>
            <p:nvPr/>
          </p:nvCxnSpPr>
          <p:spPr>
            <a:xfrm>
              <a:off x="2864300" y="4218225"/>
              <a:ext cx="1278900" cy="0"/>
            </a:xfrm>
            <a:prstGeom prst="straightConnector1">
              <a:avLst/>
            </a:prstGeom>
            <a:noFill/>
            <a:ln cap="flat" cmpd="sng" w="9525">
              <a:solidFill>
                <a:srgbClr val="E97232"/>
              </a:solidFill>
              <a:prstDash val="solid"/>
              <a:round/>
              <a:headEnd len="med" w="med" type="oval"/>
              <a:tailEnd len="med" w="med" type="none"/>
            </a:ln>
          </p:spPr>
        </p:cxnSp>
        <p:cxnSp>
          <p:nvCxnSpPr>
            <p:cNvPr id="3930" name="Google Shape;3930;p91"/>
            <p:cNvCxnSpPr/>
            <p:nvPr/>
          </p:nvCxnSpPr>
          <p:spPr>
            <a:xfrm>
              <a:off x="5100600" y="4218225"/>
              <a:ext cx="1278900" cy="0"/>
            </a:xfrm>
            <a:prstGeom prst="straightConnector1">
              <a:avLst/>
            </a:prstGeom>
            <a:noFill/>
            <a:ln cap="flat" cmpd="sng" w="9525">
              <a:solidFill>
                <a:srgbClr val="FFC000"/>
              </a:solidFill>
              <a:prstDash val="solid"/>
              <a:round/>
              <a:headEnd len="med" w="med" type="none"/>
              <a:tailEnd len="med" w="med" type="diamond"/>
            </a:ln>
          </p:spPr>
        </p:cxnSp>
      </p:grpSp>
      <p:sp>
        <p:nvSpPr>
          <p:cNvPr id="3931" name="Google Shape;3931;p91"/>
          <p:cNvSpPr/>
          <p:nvPr/>
        </p:nvSpPr>
        <p:spPr>
          <a:xfrm>
            <a:off x="147050" y="3591750"/>
            <a:ext cx="1322400" cy="11856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Customer Gender Segmentation </a:t>
            </a:r>
            <a:endParaRPr b="1" sz="1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sp>
        <p:nvSpPr>
          <p:cNvPr id="3936" name="Google Shape;3936;p92"/>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7" name="Google Shape;3937;p92"/>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8" name="Google Shape;3938;p92"/>
          <p:cNvSpPr txBox="1"/>
          <p:nvPr/>
        </p:nvSpPr>
        <p:spPr>
          <a:xfrm>
            <a:off x="0" y="-45725"/>
            <a:ext cx="87171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a:t>
            </a:r>
            <a:r>
              <a:rPr b="1" lang="en" sz="1000">
                <a:solidFill>
                  <a:srgbClr val="000000"/>
                </a:solidFill>
              </a:rPr>
              <a:t>Findings &amp; Analysis</a:t>
            </a:r>
            <a:r>
              <a:rPr lang="en" sz="1000">
                <a:solidFill>
                  <a:srgbClr val="B7B7B7"/>
                </a:solidFill>
              </a:rPr>
              <a:t> &gt;&gt; Data Assessment &gt;&gt; Modeling Approach &gt;&gt; Preliminary Results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p:txBody>
      </p:sp>
      <p:sp>
        <p:nvSpPr>
          <p:cNvPr id="3939" name="Google Shape;3939;p92"/>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Customer Characteristics:</a:t>
            </a:r>
            <a:r>
              <a:rPr b="1" lang="en">
                <a:solidFill>
                  <a:srgbClr val="FF9900"/>
                </a:solidFill>
              </a:rPr>
              <a:t> </a:t>
            </a:r>
            <a:r>
              <a:rPr lang="en">
                <a:solidFill>
                  <a:srgbClr val="000000"/>
                </a:solidFill>
              </a:rPr>
              <a:t> </a:t>
            </a:r>
            <a:r>
              <a:rPr b="1" lang="en"/>
              <a:t>Younger Members Show Higher Drop-Off Rates, Particularly When Enrolled During Peak Periods, While Older Members Demonstrate Greater Stability and Commitment</a:t>
            </a:r>
            <a:endParaRPr>
              <a:solidFill>
                <a:srgbClr val="000000"/>
              </a:solidFill>
            </a:endParaRPr>
          </a:p>
        </p:txBody>
      </p:sp>
      <p:sp>
        <p:nvSpPr>
          <p:cNvPr id="3940" name="Google Shape;3940;p92"/>
          <p:cNvSpPr/>
          <p:nvPr/>
        </p:nvSpPr>
        <p:spPr>
          <a:xfrm rot="-5400000">
            <a:off x="-1747700" y="2657325"/>
            <a:ext cx="3939900" cy="240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AGE</a:t>
            </a:r>
            <a:endParaRPr b="1">
              <a:solidFill>
                <a:schemeClr val="lt1"/>
              </a:solidFill>
            </a:endParaRPr>
          </a:p>
        </p:txBody>
      </p:sp>
      <p:sp>
        <p:nvSpPr>
          <p:cNvPr id="3941" name="Google Shape;3941;p92"/>
          <p:cNvSpPr/>
          <p:nvPr/>
        </p:nvSpPr>
        <p:spPr>
          <a:xfrm rot="-5400000">
            <a:off x="-774325" y="2044775"/>
            <a:ext cx="27147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Drop-off Rate by Age Group</a:t>
            </a:r>
            <a:endParaRPr b="1" sz="1300">
              <a:solidFill>
                <a:schemeClr val="lt1"/>
              </a:solidFill>
            </a:endParaRPr>
          </a:p>
        </p:txBody>
      </p:sp>
      <p:sp>
        <p:nvSpPr>
          <p:cNvPr id="3942" name="Google Shape;3942;p92"/>
          <p:cNvSpPr/>
          <p:nvPr/>
        </p:nvSpPr>
        <p:spPr>
          <a:xfrm rot="-5400000">
            <a:off x="12725" y="4052200"/>
            <a:ext cx="11406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Conclusion</a:t>
            </a:r>
            <a:endParaRPr b="1" sz="1300">
              <a:solidFill>
                <a:schemeClr val="lt1"/>
              </a:solidFill>
            </a:endParaRPr>
          </a:p>
        </p:txBody>
      </p:sp>
      <p:grpSp>
        <p:nvGrpSpPr>
          <p:cNvPr id="3943" name="Google Shape;3943;p92"/>
          <p:cNvGrpSpPr/>
          <p:nvPr/>
        </p:nvGrpSpPr>
        <p:grpSpPr>
          <a:xfrm>
            <a:off x="823626" y="802850"/>
            <a:ext cx="4929406" cy="2714700"/>
            <a:chOff x="823650" y="802850"/>
            <a:chExt cx="4892225" cy="2714700"/>
          </a:xfrm>
        </p:grpSpPr>
        <p:pic>
          <p:nvPicPr>
            <p:cNvPr id="3944" name="Google Shape;3944;p92"/>
            <p:cNvPicPr preferRelativeResize="0"/>
            <p:nvPr/>
          </p:nvPicPr>
          <p:blipFill>
            <a:blip r:embed="rId3">
              <a:alphaModFix/>
            </a:blip>
            <a:stretch>
              <a:fillRect/>
            </a:stretch>
          </p:blipFill>
          <p:spPr>
            <a:xfrm>
              <a:off x="823650" y="802850"/>
              <a:ext cx="4892225" cy="2714700"/>
            </a:xfrm>
            <a:prstGeom prst="rect">
              <a:avLst/>
            </a:prstGeom>
            <a:noFill/>
            <a:ln>
              <a:noFill/>
            </a:ln>
          </p:spPr>
        </p:pic>
        <p:pic>
          <p:nvPicPr>
            <p:cNvPr id="3945" name="Google Shape;3945;p92"/>
            <p:cNvPicPr preferRelativeResize="0"/>
            <p:nvPr/>
          </p:nvPicPr>
          <p:blipFill>
            <a:blip r:embed="rId4">
              <a:alphaModFix/>
            </a:blip>
            <a:stretch>
              <a:fillRect/>
            </a:stretch>
          </p:blipFill>
          <p:spPr>
            <a:xfrm>
              <a:off x="1551148" y="1862143"/>
              <a:ext cx="802433" cy="824822"/>
            </a:xfrm>
            <a:prstGeom prst="rect">
              <a:avLst/>
            </a:prstGeom>
            <a:noFill/>
            <a:ln>
              <a:noFill/>
            </a:ln>
          </p:spPr>
        </p:pic>
        <p:pic>
          <p:nvPicPr>
            <p:cNvPr id="3946" name="Google Shape;3946;p92"/>
            <p:cNvPicPr preferRelativeResize="0"/>
            <p:nvPr/>
          </p:nvPicPr>
          <p:blipFill>
            <a:blip r:embed="rId5">
              <a:alphaModFix/>
            </a:blip>
            <a:stretch>
              <a:fillRect/>
            </a:stretch>
          </p:blipFill>
          <p:spPr>
            <a:xfrm>
              <a:off x="3041138" y="1736780"/>
              <a:ext cx="725150" cy="735182"/>
            </a:xfrm>
            <a:prstGeom prst="rect">
              <a:avLst/>
            </a:prstGeom>
            <a:noFill/>
            <a:ln>
              <a:noFill/>
            </a:ln>
          </p:spPr>
        </p:pic>
        <p:pic>
          <p:nvPicPr>
            <p:cNvPr id="3947" name="Google Shape;3947;p92"/>
            <p:cNvPicPr preferRelativeResize="0"/>
            <p:nvPr/>
          </p:nvPicPr>
          <p:blipFill>
            <a:blip r:embed="rId6">
              <a:alphaModFix/>
            </a:blip>
            <a:stretch>
              <a:fillRect/>
            </a:stretch>
          </p:blipFill>
          <p:spPr>
            <a:xfrm>
              <a:off x="3982162" y="2148038"/>
              <a:ext cx="670550" cy="689252"/>
            </a:xfrm>
            <a:prstGeom prst="rect">
              <a:avLst/>
            </a:prstGeom>
            <a:noFill/>
            <a:ln>
              <a:noFill/>
            </a:ln>
          </p:spPr>
        </p:pic>
        <p:pic>
          <p:nvPicPr>
            <p:cNvPr id="3948" name="Google Shape;3948;p92"/>
            <p:cNvPicPr preferRelativeResize="0"/>
            <p:nvPr/>
          </p:nvPicPr>
          <p:blipFill>
            <a:blip r:embed="rId7">
              <a:alphaModFix/>
            </a:blip>
            <a:stretch>
              <a:fillRect/>
            </a:stretch>
          </p:blipFill>
          <p:spPr>
            <a:xfrm>
              <a:off x="4868578" y="2151802"/>
              <a:ext cx="663250" cy="681750"/>
            </a:xfrm>
            <a:prstGeom prst="rect">
              <a:avLst/>
            </a:prstGeom>
            <a:noFill/>
            <a:ln>
              <a:noFill/>
            </a:ln>
          </p:spPr>
        </p:pic>
        <p:sp>
          <p:nvSpPr>
            <p:cNvPr id="3949" name="Google Shape;3949;p92"/>
            <p:cNvSpPr txBox="1"/>
            <p:nvPr/>
          </p:nvSpPr>
          <p:spPr>
            <a:xfrm>
              <a:off x="1327285" y="1060663"/>
              <a:ext cx="5952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16-26</a:t>
              </a:r>
              <a:endParaRPr b="1" sz="1200">
                <a:solidFill>
                  <a:schemeClr val="dk1"/>
                </a:solidFill>
              </a:endParaRPr>
            </a:p>
          </p:txBody>
        </p:sp>
        <p:sp>
          <p:nvSpPr>
            <p:cNvPr id="3950" name="Google Shape;3950;p92"/>
            <p:cNvSpPr txBox="1"/>
            <p:nvPr/>
          </p:nvSpPr>
          <p:spPr>
            <a:xfrm>
              <a:off x="1922465" y="1490087"/>
              <a:ext cx="5952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2</a:t>
              </a:r>
              <a:r>
                <a:rPr b="1" lang="en" sz="1200">
                  <a:solidFill>
                    <a:schemeClr val="dk1"/>
                  </a:solidFill>
                </a:rPr>
                <a:t>6-36</a:t>
              </a:r>
              <a:endParaRPr b="1" sz="1200">
                <a:solidFill>
                  <a:schemeClr val="dk1"/>
                </a:solidFill>
              </a:endParaRPr>
            </a:p>
          </p:txBody>
        </p:sp>
        <p:sp>
          <p:nvSpPr>
            <p:cNvPr id="3951" name="Google Shape;3951;p92"/>
            <p:cNvSpPr txBox="1"/>
            <p:nvPr/>
          </p:nvSpPr>
          <p:spPr>
            <a:xfrm>
              <a:off x="2540439" y="2002412"/>
              <a:ext cx="5952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3</a:t>
              </a:r>
              <a:r>
                <a:rPr b="1" lang="en" sz="1200">
                  <a:solidFill>
                    <a:schemeClr val="dk1"/>
                  </a:solidFill>
                </a:rPr>
                <a:t>6-46</a:t>
              </a:r>
              <a:endParaRPr b="1" sz="1200">
                <a:solidFill>
                  <a:schemeClr val="dk1"/>
                </a:solidFill>
              </a:endParaRPr>
            </a:p>
          </p:txBody>
        </p:sp>
        <p:sp>
          <p:nvSpPr>
            <p:cNvPr id="3952" name="Google Shape;3952;p92"/>
            <p:cNvSpPr txBox="1"/>
            <p:nvPr/>
          </p:nvSpPr>
          <p:spPr>
            <a:xfrm>
              <a:off x="3135662" y="2436986"/>
              <a:ext cx="5952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4</a:t>
              </a:r>
              <a:r>
                <a:rPr b="1" lang="en" sz="1200">
                  <a:solidFill>
                    <a:schemeClr val="dk1"/>
                  </a:solidFill>
                </a:rPr>
                <a:t>6-56</a:t>
              </a:r>
              <a:endParaRPr b="1" sz="1200">
                <a:solidFill>
                  <a:schemeClr val="dk1"/>
                </a:solidFill>
              </a:endParaRPr>
            </a:p>
          </p:txBody>
        </p:sp>
        <p:sp>
          <p:nvSpPr>
            <p:cNvPr id="3953" name="Google Shape;3953;p92"/>
            <p:cNvSpPr txBox="1"/>
            <p:nvPr/>
          </p:nvSpPr>
          <p:spPr>
            <a:xfrm>
              <a:off x="3730847" y="2760363"/>
              <a:ext cx="5952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5</a:t>
              </a:r>
              <a:r>
                <a:rPr b="1" lang="en" sz="1200">
                  <a:solidFill>
                    <a:schemeClr val="dk1"/>
                  </a:solidFill>
                </a:rPr>
                <a:t>6-66</a:t>
              </a:r>
              <a:endParaRPr b="1" sz="1200">
                <a:solidFill>
                  <a:schemeClr val="dk1"/>
                </a:solidFill>
              </a:endParaRPr>
            </a:p>
          </p:txBody>
        </p:sp>
        <p:sp>
          <p:nvSpPr>
            <p:cNvPr id="3954" name="Google Shape;3954;p92"/>
            <p:cNvSpPr txBox="1"/>
            <p:nvPr/>
          </p:nvSpPr>
          <p:spPr>
            <a:xfrm>
              <a:off x="4326057" y="2899510"/>
              <a:ext cx="5952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6</a:t>
              </a:r>
              <a:r>
                <a:rPr b="1" lang="en" sz="1200">
                  <a:solidFill>
                    <a:schemeClr val="dk1"/>
                  </a:solidFill>
                </a:rPr>
                <a:t>6-76</a:t>
              </a:r>
              <a:endParaRPr b="1" sz="1200">
                <a:solidFill>
                  <a:schemeClr val="dk1"/>
                </a:solidFill>
              </a:endParaRPr>
            </a:p>
          </p:txBody>
        </p:sp>
        <p:sp>
          <p:nvSpPr>
            <p:cNvPr id="3955" name="Google Shape;3955;p92"/>
            <p:cNvSpPr txBox="1"/>
            <p:nvPr/>
          </p:nvSpPr>
          <p:spPr>
            <a:xfrm>
              <a:off x="4936999" y="2760369"/>
              <a:ext cx="6339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7</a:t>
              </a:r>
              <a:r>
                <a:rPr b="1" lang="en" sz="1200">
                  <a:solidFill>
                    <a:schemeClr val="dk1"/>
                  </a:solidFill>
                </a:rPr>
                <a:t>6-86</a:t>
              </a:r>
              <a:endParaRPr b="1" sz="1200">
                <a:solidFill>
                  <a:schemeClr val="dk1"/>
                </a:solidFill>
              </a:endParaRPr>
            </a:p>
          </p:txBody>
        </p:sp>
      </p:grpSp>
      <p:grpSp>
        <p:nvGrpSpPr>
          <p:cNvPr id="3956" name="Google Shape;3956;p92"/>
          <p:cNvGrpSpPr/>
          <p:nvPr/>
        </p:nvGrpSpPr>
        <p:grpSpPr>
          <a:xfrm>
            <a:off x="6329325" y="746896"/>
            <a:ext cx="2880519" cy="4107775"/>
            <a:chOff x="6329325" y="726975"/>
            <a:chExt cx="2880519" cy="4107775"/>
          </a:xfrm>
        </p:grpSpPr>
        <p:sp>
          <p:nvSpPr>
            <p:cNvPr id="3957" name="Google Shape;3957;p92"/>
            <p:cNvSpPr/>
            <p:nvPr/>
          </p:nvSpPr>
          <p:spPr>
            <a:xfrm>
              <a:off x="6329325" y="774438"/>
              <a:ext cx="2711100" cy="945300"/>
            </a:xfrm>
            <a:prstGeom prst="roundRect">
              <a:avLst>
                <a:gd fmla="val 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58" name="Google Shape;3958;p92"/>
            <p:cNvPicPr preferRelativeResize="0"/>
            <p:nvPr/>
          </p:nvPicPr>
          <p:blipFill>
            <a:blip r:embed="rId4">
              <a:alphaModFix/>
            </a:blip>
            <a:stretch>
              <a:fillRect/>
            </a:stretch>
          </p:blipFill>
          <p:spPr>
            <a:xfrm>
              <a:off x="6405525" y="1001188"/>
              <a:ext cx="725150" cy="745375"/>
            </a:xfrm>
            <a:prstGeom prst="rect">
              <a:avLst/>
            </a:prstGeom>
            <a:noFill/>
            <a:ln>
              <a:noFill/>
            </a:ln>
          </p:spPr>
        </p:pic>
        <p:sp>
          <p:nvSpPr>
            <p:cNvPr id="3959" name="Google Shape;3959;p92"/>
            <p:cNvSpPr/>
            <p:nvPr/>
          </p:nvSpPr>
          <p:spPr>
            <a:xfrm>
              <a:off x="6329325" y="1797613"/>
              <a:ext cx="2711100" cy="945300"/>
            </a:xfrm>
            <a:prstGeom prst="roundRect">
              <a:avLst>
                <a:gd fmla="val 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60" name="Google Shape;3960;p92"/>
            <p:cNvPicPr preferRelativeResize="0"/>
            <p:nvPr/>
          </p:nvPicPr>
          <p:blipFill>
            <a:blip r:embed="rId5">
              <a:alphaModFix/>
            </a:blip>
            <a:stretch>
              <a:fillRect/>
            </a:stretch>
          </p:blipFill>
          <p:spPr>
            <a:xfrm>
              <a:off x="6429234" y="2039877"/>
              <a:ext cx="677732" cy="685800"/>
            </a:xfrm>
            <a:prstGeom prst="rect">
              <a:avLst/>
            </a:prstGeom>
            <a:noFill/>
            <a:ln>
              <a:noFill/>
            </a:ln>
          </p:spPr>
        </p:pic>
        <p:sp>
          <p:nvSpPr>
            <p:cNvPr id="3961" name="Google Shape;3961;p92"/>
            <p:cNvSpPr/>
            <p:nvPr/>
          </p:nvSpPr>
          <p:spPr>
            <a:xfrm>
              <a:off x="6329325" y="2802413"/>
              <a:ext cx="2711100" cy="945300"/>
            </a:xfrm>
            <a:prstGeom prst="roundRect">
              <a:avLst>
                <a:gd fmla="val 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62" name="Google Shape;3962;p92"/>
            <p:cNvPicPr preferRelativeResize="0"/>
            <p:nvPr/>
          </p:nvPicPr>
          <p:blipFill>
            <a:blip r:embed="rId6">
              <a:alphaModFix/>
            </a:blip>
            <a:stretch>
              <a:fillRect/>
            </a:stretch>
          </p:blipFill>
          <p:spPr>
            <a:xfrm>
              <a:off x="6437575" y="3068754"/>
              <a:ext cx="621825" cy="621801"/>
            </a:xfrm>
            <a:prstGeom prst="rect">
              <a:avLst/>
            </a:prstGeom>
            <a:noFill/>
            <a:ln>
              <a:noFill/>
            </a:ln>
          </p:spPr>
        </p:pic>
        <p:sp>
          <p:nvSpPr>
            <p:cNvPr id="3963" name="Google Shape;3963;p92"/>
            <p:cNvSpPr/>
            <p:nvPr/>
          </p:nvSpPr>
          <p:spPr>
            <a:xfrm>
              <a:off x="6329325" y="3807213"/>
              <a:ext cx="2711100" cy="945300"/>
            </a:xfrm>
            <a:prstGeom prst="roundRect">
              <a:avLst>
                <a:gd fmla="val 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64" name="Google Shape;3964;p92"/>
            <p:cNvPicPr preferRelativeResize="0"/>
            <p:nvPr/>
          </p:nvPicPr>
          <p:blipFill>
            <a:blip r:embed="rId7">
              <a:alphaModFix/>
            </a:blip>
            <a:stretch>
              <a:fillRect/>
            </a:stretch>
          </p:blipFill>
          <p:spPr>
            <a:xfrm>
              <a:off x="6441125" y="4087567"/>
              <a:ext cx="621825" cy="608862"/>
            </a:xfrm>
            <a:prstGeom prst="rect">
              <a:avLst/>
            </a:prstGeom>
            <a:noFill/>
            <a:ln>
              <a:noFill/>
            </a:ln>
          </p:spPr>
        </p:pic>
        <p:sp>
          <p:nvSpPr>
            <p:cNvPr id="3965" name="Google Shape;3965;p92"/>
            <p:cNvSpPr txBox="1"/>
            <p:nvPr/>
          </p:nvSpPr>
          <p:spPr>
            <a:xfrm>
              <a:off x="7381194" y="726975"/>
              <a:ext cx="12834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endParaRPr>
            </a:p>
          </p:txBody>
        </p:sp>
        <p:sp>
          <p:nvSpPr>
            <p:cNvPr id="3966" name="Google Shape;3966;p92"/>
            <p:cNvSpPr txBox="1"/>
            <p:nvPr/>
          </p:nvSpPr>
          <p:spPr>
            <a:xfrm>
              <a:off x="6835944" y="1745225"/>
              <a:ext cx="23739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endParaRPr>
            </a:p>
          </p:txBody>
        </p:sp>
        <p:sp>
          <p:nvSpPr>
            <p:cNvPr id="3967" name="Google Shape;3967;p92"/>
            <p:cNvSpPr txBox="1"/>
            <p:nvPr/>
          </p:nvSpPr>
          <p:spPr>
            <a:xfrm>
              <a:off x="7015494" y="2763475"/>
              <a:ext cx="20148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endParaRPr>
            </a:p>
          </p:txBody>
        </p:sp>
        <p:sp>
          <p:nvSpPr>
            <p:cNvPr id="3968" name="Google Shape;3968;p92"/>
            <p:cNvSpPr txBox="1"/>
            <p:nvPr/>
          </p:nvSpPr>
          <p:spPr>
            <a:xfrm>
              <a:off x="7381194" y="3795313"/>
              <a:ext cx="12834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endParaRPr>
            </a:p>
          </p:txBody>
        </p:sp>
        <p:sp>
          <p:nvSpPr>
            <p:cNvPr id="3969" name="Google Shape;3969;p92"/>
            <p:cNvSpPr txBox="1"/>
            <p:nvPr/>
          </p:nvSpPr>
          <p:spPr>
            <a:xfrm>
              <a:off x="7183000" y="940275"/>
              <a:ext cx="19875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Joining during peak times - motivated by enthusiasm or desire for quick changes;</a:t>
              </a:r>
              <a:endParaRPr sz="1000">
                <a:solidFill>
                  <a:schemeClr val="dk1"/>
                </a:solidFill>
              </a:endParaRPr>
            </a:p>
            <a:p>
              <a:pPr indent="0" lvl="0" marL="0" rtl="0" algn="l">
                <a:spcBef>
                  <a:spcPts val="0"/>
                </a:spcBef>
                <a:spcAft>
                  <a:spcPts val="0"/>
                </a:spcAft>
                <a:buNone/>
              </a:pPr>
              <a:r>
                <a:rPr lang="en" sz="1000">
                  <a:solidFill>
                    <a:schemeClr val="dk1"/>
                  </a:solidFill>
                </a:rPr>
                <a:t>Lack long-term commitment </a:t>
              </a:r>
              <a:endParaRPr sz="1000">
                <a:solidFill>
                  <a:schemeClr val="dk1"/>
                </a:solidFill>
              </a:endParaRPr>
            </a:p>
          </p:txBody>
        </p:sp>
        <p:sp>
          <p:nvSpPr>
            <p:cNvPr id="3970" name="Google Shape;3970;p92"/>
            <p:cNvSpPr txBox="1"/>
            <p:nvPr/>
          </p:nvSpPr>
          <p:spPr>
            <a:xfrm>
              <a:off x="7186300" y="1991913"/>
              <a:ext cx="1984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Slightly more stable;</a:t>
              </a:r>
              <a:endParaRPr sz="1000">
                <a:solidFill>
                  <a:schemeClr val="dk1"/>
                </a:solidFill>
              </a:endParaRPr>
            </a:p>
            <a:p>
              <a:pPr indent="0" lvl="0" marL="0" rtl="0" algn="l">
                <a:spcBef>
                  <a:spcPts val="0"/>
                </a:spcBef>
                <a:spcAft>
                  <a:spcPts val="0"/>
                </a:spcAft>
                <a:buNone/>
              </a:pPr>
              <a:r>
                <a:rPr lang="en" sz="1000">
                  <a:solidFill>
                    <a:schemeClr val="dk1"/>
                  </a:solidFill>
                </a:rPr>
                <a:t>Drop-off due to Work-related stress or lack of time</a:t>
              </a:r>
              <a:endParaRPr sz="1000">
                <a:solidFill>
                  <a:schemeClr val="dk1"/>
                </a:solidFill>
              </a:endParaRPr>
            </a:p>
          </p:txBody>
        </p:sp>
        <p:sp>
          <p:nvSpPr>
            <p:cNvPr id="3971" name="Google Shape;3971;p92"/>
            <p:cNvSpPr txBox="1"/>
            <p:nvPr/>
          </p:nvSpPr>
          <p:spPr>
            <a:xfrm>
              <a:off x="7186300" y="2991963"/>
              <a:ext cx="19842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Drop-off rates are quite low;</a:t>
              </a:r>
              <a:endParaRPr sz="1000">
                <a:solidFill>
                  <a:schemeClr val="dk1"/>
                </a:solidFill>
              </a:endParaRPr>
            </a:p>
            <a:p>
              <a:pPr indent="0" lvl="0" marL="0" rtl="0" algn="l">
                <a:spcBef>
                  <a:spcPts val="0"/>
                </a:spcBef>
                <a:spcAft>
                  <a:spcPts val="0"/>
                </a:spcAft>
                <a:buNone/>
              </a:pPr>
              <a:r>
                <a:rPr lang="en" sz="1000">
                  <a:solidFill>
                    <a:schemeClr val="dk1"/>
                  </a:solidFill>
                </a:rPr>
                <a:t>Focus on maintaining health rather than dramatic physical changes</a:t>
              </a:r>
              <a:endParaRPr sz="1000">
                <a:solidFill>
                  <a:schemeClr val="dk1"/>
                </a:solidFill>
              </a:endParaRPr>
            </a:p>
          </p:txBody>
        </p:sp>
        <p:sp>
          <p:nvSpPr>
            <p:cNvPr id="3972" name="Google Shape;3972;p92"/>
            <p:cNvSpPr txBox="1"/>
            <p:nvPr/>
          </p:nvSpPr>
          <p:spPr>
            <a:xfrm>
              <a:off x="7186300" y="4022950"/>
              <a:ext cx="19842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Recommended by </a:t>
              </a:r>
              <a:r>
                <a:rPr lang="en" sz="1000">
                  <a:solidFill>
                    <a:schemeClr val="dk1"/>
                  </a:solidFill>
                </a:rPr>
                <a:t>doctors</a:t>
              </a:r>
              <a:endParaRPr sz="1000">
                <a:solidFill>
                  <a:schemeClr val="dk1"/>
                </a:solidFill>
              </a:endParaRPr>
            </a:p>
            <a:p>
              <a:pPr indent="0" lvl="0" marL="0" rtl="0" algn="l">
                <a:spcBef>
                  <a:spcPts val="0"/>
                </a:spcBef>
                <a:spcAft>
                  <a:spcPts val="0"/>
                </a:spcAft>
                <a:buNone/>
              </a:pPr>
              <a:r>
                <a:rPr lang="en" sz="1000">
                  <a:solidFill>
                    <a:schemeClr val="dk1"/>
                  </a:solidFill>
                </a:rPr>
                <a:t>Personal commitment to wellness</a:t>
              </a:r>
              <a:endParaRPr sz="1000">
                <a:solidFill>
                  <a:schemeClr val="dk1"/>
                </a:solidFill>
              </a:endParaRPr>
            </a:p>
          </p:txBody>
        </p:sp>
      </p:grpSp>
      <p:sp>
        <p:nvSpPr>
          <p:cNvPr id="3973" name="Google Shape;3973;p92"/>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5</a:t>
            </a:r>
            <a:endParaRPr sz="1000">
              <a:solidFill>
                <a:srgbClr val="595959"/>
              </a:solidFill>
            </a:endParaRPr>
          </a:p>
        </p:txBody>
      </p:sp>
      <p:pic>
        <p:nvPicPr>
          <p:cNvPr id="3974" name="Google Shape;3974;p92"/>
          <p:cNvPicPr preferRelativeResize="0"/>
          <p:nvPr/>
        </p:nvPicPr>
        <p:blipFill rotWithShape="1">
          <a:blip r:embed="rId8">
            <a:alphaModFix/>
          </a:blip>
          <a:srcRect b="-1520" l="0" r="0" t="1520"/>
          <a:stretch/>
        </p:blipFill>
        <p:spPr>
          <a:xfrm>
            <a:off x="8134775" y="4873752"/>
            <a:ext cx="255325" cy="255325"/>
          </a:xfrm>
          <a:prstGeom prst="rect">
            <a:avLst/>
          </a:prstGeom>
          <a:noFill/>
          <a:ln>
            <a:noFill/>
          </a:ln>
        </p:spPr>
      </p:pic>
      <p:sp>
        <p:nvSpPr>
          <p:cNvPr id="3975" name="Google Shape;3975;p92"/>
          <p:cNvSpPr/>
          <p:nvPr/>
        </p:nvSpPr>
        <p:spPr>
          <a:xfrm>
            <a:off x="6004400" y="807525"/>
            <a:ext cx="181800" cy="3939900"/>
          </a:xfrm>
          <a:prstGeom prst="leftBrace">
            <a:avLst>
              <a:gd fmla="val 50000" name="adj1"/>
              <a:gd fmla="val 33673" name="adj2"/>
            </a:avLst>
          </a:prstGeom>
          <a:no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76" name="Google Shape;3976;p92"/>
          <p:cNvGrpSpPr/>
          <p:nvPr/>
        </p:nvGrpSpPr>
        <p:grpSpPr>
          <a:xfrm>
            <a:off x="987250" y="3602050"/>
            <a:ext cx="2306400" cy="1140600"/>
            <a:chOff x="911050" y="3602050"/>
            <a:chExt cx="2306400" cy="1140600"/>
          </a:xfrm>
        </p:grpSpPr>
        <p:sp>
          <p:nvSpPr>
            <p:cNvPr id="3977" name="Google Shape;3977;p92"/>
            <p:cNvSpPr/>
            <p:nvPr/>
          </p:nvSpPr>
          <p:spPr>
            <a:xfrm>
              <a:off x="911050" y="3602050"/>
              <a:ext cx="2306400" cy="1140600"/>
            </a:xfrm>
            <a:prstGeom prst="rect">
              <a:avLst/>
            </a:prstGeom>
            <a:solidFill>
              <a:srgbClr val="FFF2CC"/>
            </a:solidFill>
            <a:ln>
              <a:noFill/>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t>Members </a:t>
              </a:r>
              <a:r>
                <a:rPr b="1" lang="en" sz="1200"/>
                <a:t>aged</a:t>
              </a:r>
              <a:r>
                <a:rPr lang="en" sz="1200"/>
                <a:t> </a:t>
              </a:r>
              <a:r>
                <a:rPr b="1" lang="en" sz="1200"/>
                <a:t>16-36 </a:t>
              </a:r>
              <a:r>
                <a:rPr lang="en" sz="1200"/>
                <a:t>exhibit the higher churn rates, likely driven by short-term motivations. </a:t>
              </a:r>
              <a:endParaRPr sz="1200"/>
            </a:p>
          </p:txBody>
        </p:sp>
        <p:sp>
          <p:nvSpPr>
            <p:cNvPr id="3978" name="Google Shape;3978;p92"/>
            <p:cNvSpPr/>
            <p:nvPr/>
          </p:nvSpPr>
          <p:spPr>
            <a:xfrm>
              <a:off x="911060" y="3602050"/>
              <a:ext cx="181800" cy="114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1</a:t>
              </a:r>
              <a:endParaRPr b="1" sz="1200"/>
            </a:p>
          </p:txBody>
        </p:sp>
      </p:grpSp>
      <p:grpSp>
        <p:nvGrpSpPr>
          <p:cNvPr id="3979" name="Google Shape;3979;p92"/>
          <p:cNvGrpSpPr/>
          <p:nvPr/>
        </p:nvGrpSpPr>
        <p:grpSpPr>
          <a:xfrm>
            <a:off x="3418800" y="3602050"/>
            <a:ext cx="2306400" cy="1140600"/>
            <a:chOff x="3418800" y="3602050"/>
            <a:chExt cx="2306400" cy="1140600"/>
          </a:xfrm>
        </p:grpSpPr>
        <p:sp>
          <p:nvSpPr>
            <p:cNvPr id="3980" name="Google Shape;3980;p92"/>
            <p:cNvSpPr/>
            <p:nvPr/>
          </p:nvSpPr>
          <p:spPr>
            <a:xfrm>
              <a:off x="3418800" y="3602050"/>
              <a:ext cx="2306400" cy="1140600"/>
            </a:xfrm>
            <a:prstGeom prst="rect">
              <a:avLst/>
            </a:prstGeom>
            <a:solidFill>
              <a:srgbClr val="FFF2CC"/>
            </a:solidFill>
            <a:ln>
              <a:noFill/>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t>Members </a:t>
              </a:r>
              <a:r>
                <a:rPr b="1" lang="en" sz="1200"/>
                <a:t>aged 36</a:t>
              </a:r>
              <a:r>
                <a:rPr lang="en" sz="1200"/>
                <a:t> </a:t>
              </a:r>
              <a:r>
                <a:rPr b="1" lang="en" sz="1200"/>
                <a:t>and above</a:t>
              </a:r>
              <a:r>
                <a:rPr lang="en" sz="1200"/>
                <a:t> tend to show more stability, suggesting a stronger commitment to long-term fitness goals.</a:t>
              </a:r>
              <a:endParaRPr sz="1200"/>
            </a:p>
          </p:txBody>
        </p:sp>
        <p:sp>
          <p:nvSpPr>
            <p:cNvPr id="3981" name="Google Shape;3981;p92"/>
            <p:cNvSpPr/>
            <p:nvPr/>
          </p:nvSpPr>
          <p:spPr>
            <a:xfrm>
              <a:off x="3425348" y="3602050"/>
              <a:ext cx="181800" cy="114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2</a:t>
              </a:r>
              <a:endParaRPr b="1" sz="1200"/>
            </a:p>
          </p:txBody>
        </p:sp>
      </p:grpSp>
      <p:sp>
        <p:nvSpPr>
          <p:cNvPr id="3982" name="Google Shape;3982;p92"/>
          <p:cNvSpPr/>
          <p:nvPr/>
        </p:nvSpPr>
        <p:spPr>
          <a:xfrm>
            <a:off x="6329325" y="802856"/>
            <a:ext cx="2711100" cy="255300"/>
          </a:xfrm>
          <a:prstGeom prst="roundRect">
            <a:avLst>
              <a:gd fmla="val 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Young Adults</a:t>
            </a:r>
            <a:endParaRPr/>
          </a:p>
        </p:txBody>
      </p:sp>
      <p:sp>
        <p:nvSpPr>
          <p:cNvPr id="3983" name="Google Shape;3983;p92"/>
          <p:cNvSpPr/>
          <p:nvPr/>
        </p:nvSpPr>
        <p:spPr>
          <a:xfrm>
            <a:off x="6329325" y="1822706"/>
            <a:ext cx="2711100" cy="255300"/>
          </a:xfrm>
          <a:prstGeom prst="roundRect">
            <a:avLst>
              <a:gd fmla="val 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Middle-Aged Working Class</a:t>
            </a:r>
            <a:endParaRPr b="1" sz="1100">
              <a:solidFill>
                <a:schemeClr val="dk1"/>
              </a:solidFill>
            </a:endParaRPr>
          </a:p>
        </p:txBody>
      </p:sp>
      <p:sp>
        <p:nvSpPr>
          <p:cNvPr id="3984" name="Google Shape;3984;p92"/>
          <p:cNvSpPr/>
          <p:nvPr/>
        </p:nvSpPr>
        <p:spPr>
          <a:xfrm>
            <a:off x="6329325" y="2824368"/>
            <a:ext cx="2711100" cy="255300"/>
          </a:xfrm>
          <a:prstGeom prst="roundRect">
            <a:avLst>
              <a:gd fmla="val 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Middle-to-Older Adults</a:t>
            </a:r>
            <a:endParaRPr b="1" sz="1100">
              <a:solidFill>
                <a:schemeClr val="dk1"/>
              </a:solidFill>
            </a:endParaRPr>
          </a:p>
        </p:txBody>
      </p:sp>
      <p:sp>
        <p:nvSpPr>
          <p:cNvPr id="3985" name="Google Shape;3985;p92"/>
          <p:cNvSpPr/>
          <p:nvPr/>
        </p:nvSpPr>
        <p:spPr>
          <a:xfrm>
            <a:off x="6329325" y="3835118"/>
            <a:ext cx="2711100" cy="255300"/>
          </a:xfrm>
          <a:prstGeom prst="roundRect">
            <a:avLst>
              <a:gd fmla="val 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Older Adults</a:t>
            </a:r>
            <a:endParaRPr b="1"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9" name="Shape 3989"/>
        <p:cNvGrpSpPr/>
        <p:nvPr/>
      </p:nvGrpSpPr>
      <p:grpSpPr>
        <a:xfrm>
          <a:off x="0" y="0"/>
          <a:ext cx="0" cy="0"/>
          <a:chOff x="0" y="0"/>
          <a:chExt cx="0" cy="0"/>
        </a:xfrm>
      </p:grpSpPr>
      <p:pic>
        <p:nvPicPr>
          <p:cNvPr id="3990" name="Google Shape;3990;p93"/>
          <p:cNvPicPr preferRelativeResize="0"/>
          <p:nvPr/>
        </p:nvPicPr>
        <p:blipFill>
          <a:blip r:embed="rId3">
            <a:alphaModFix/>
          </a:blip>
          <a:stretch>
            <a:fillRect/>
          </a:stretch>
        </p:blipFill>
        <p:spPr>
          <a:xfrm>
            <a:off x="1583350" y="778300"/>
            <a:ext cx="6456922" cy="2714700"/>
          </a:xfrm>
          <a:prstGeom prst="rect">
            <a:avLst/>
          </a:prstGeom>
          <a:noFill/>
          <a:ln>
            <a:noFill/>
          </a:ln>
        </p:spPr>
      </p:pic>
      <p:sp>
        <p:nvSpPr>
          <p:cNvPr id="3991" name="Google Shape;3991;p93"/>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2" name="Google Shape;3992;p93"/>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3" name="Google Shape;3993;p93"/>
          <p:cNvSpPr txBox="1"/>
          <p:nvPr/>
        </p:nvSpPr>
        <p:spPr>
          <a:xfrm>
            <a:off x="0" y="-45725"/>
            <a:ext cx="84621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a:t>
            </a:r>
            <a:r>
              <a:rPr b="1" lang="en" sz="1000">
                <a:solidFill>
                  <a:srgbClr val="000000"/>
                </a:solidFill>
              </a:rPr>
              <a:t>Findings &amp; Analysis</a:t>
            </a:r>
            <a:r>
              <a:rPr lang="en" sz="1000">
                <a:solidFill>
                  <a:srgbClr val="B7B7B7"/>
                </a:solidFill>
              </a:rPr>
              <a:t> </a:t>
            </a:r>
            <a:r>
              <a:rPr lang="en" sz="1000">
                <a:solidFill>
                  <a:srgbClr val="B7B7B7"/>
                </a:solidFill>
              </a:rPr>
              <a:t>&gt;&gt; Data Assessment &gt;&gt; Modeling Approach &gt;&gt; Preliminary Results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p:txBody>
      </p:sp>
      <p:sp>
        <p:nvSpPr>
          <p:cNvPr id="3994" name="Google Shape;3994;p93"/>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Customer </a:t>
            </a:r>
            <a:r>
              <a:rPr b="1" lang="en">
                <a:solidFill>
                  <a:srgbClr val="134F5C"/>
                </a:solidFill>
              </a:rPr>
              <a:t>Behaviors</a:t>
            </a:r>
            <a:r>
              <a:rPr b="1" lang="en">
                <a:solidFill>
                  <a:srgbClr val="134F5C"/>
                </a:solidFill>
              </a:rPr>
              <a:t>:</a:t>
            </a:r>
            <a:r>
              <a:rPr b="1" lang="en">
                <a:solidFill>
                  <a:srgbClr val="FF9900"/>
                </a:solidFill>
              </a:rPr>
              <a:t> </a:t>
            </a:r>
            <a:r>
              <a:rPr lang="en">
                <a:solidFill>
                  <a:srgbClr val="000000"/>
                </a:solidFill>
              </a:rPr>
              <a:t> </a:t>
            </a:r>
            <a:r>
              <a:rPr b="1" lang="en"/>
              <a:t>Frequent Usage Drives Higher Retention, with Increased Usage Frequency Significantly Reducing Churn Rates</a:t>
            </a:r>
            <a:endParaRPr>
              <a:solidFill>
                <a:srgbClr val="000000"/>
              </a:solidFill>
            </a:endParaRPr>
          </a:p>
        </p:txBody>
      </p:sp>
      <p:sp>
        <p:nvSpPr>
          <p:cNvPr id="3995" name="Google Shape;3995;p93"/>
          <p:cNvSpPr/>
          <p:nvPr/>
        </p:nvSpPr>
        <p:spPr>
          <a:xfrm rot="-5400000">
            <a:off x="-1747700" y="2657325"/>
            <a:ext cx="3939900" cy="240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Use Frequency</a:t>
            </a:r>
            <a:endParaRPr b="1">
              <a:solidFill>
                <a:schemeClr val="lt1"/>
              </a:solidFill>
            </a:endParaRPr>
          </a:p>
        </p:txBody>
      </p:sp>
      <p:sp>
        <p:nvSpPr>
          <p:cNvPr id="3996" name="Google Shape;3996;p93"/>
          <p:cNvSpPr/>
          <p:nvPr/>
        </p:nvSpPr>
        <p:spPr>
          <a:xfrm rot="-5400000">
            <a:off x="-800875" y="2071500"/>
            <a:ext cx="27678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Churn Rate by Frequency of Use</a:t>
            </a:r>
            <a:endParaRPr b="1" sz="1300">
              <a:solidFill>
                <a:schemeClr val="lt1"/>
              </a:solidFill>
            </a:endParaRPr>
          </a:p>
        </p:txBody>
      </p:sp>
      <p:sp>
        <p:nvSpPr>
          <p:cNvPr id="3997" name="Google Shape;3997;p93"/>
          <p:cNvSpPr/>
          <p:nvPr/>
        </p:nvSpPr>
        <p:spPr>
          <a:xfrm rot="-5400000">
            <a:off x="12725" y="4052200"/>
            <a:ext cx="11406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Conclusion</a:t>
            </a:r>
            <a:endParaRPr b="1" sz="1300">
              <a:solidFill>
                <a:schemeClr val="lt1"/>
              </a:solidFill>
            </a:endParaRPr>
          </a:p>
        </p:txBody>
      </p:sp>
      <p:sp>
        <p:nvSpPr>
          <p:cNvPr id="3998" name="Google Shape;3998;p93"/>
          <p:cNvSpPr txBox="1"/>
          <p:nvPr/>
        </p:nvSpPr>
        <p:spPr>
          <a:xfrm>
            <a:off x="755000" y="3583900"/>
            <a:ext cx="61401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sp>
        <p:nvSpPr>
          <p:cNvPr id="3999" name="Google Shape;3999;p93"/>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6</a:t>
            </a:r>
            <a:endParaRPr sz="1000">
              <a:solidFill>
                <a:srgbClr val="595959"/>
              </a:solidFill>
            </a:endParaRPr>
          </a:p>
        </p:txBody>
      </p:sp>
      <p:pic>
        <p:nvPicPr>
          <p:cNvPr id="4000" name="Google Shape;4000;p93"/>
          <p:cNvPicPr preferRelativeResize="0"/>
          <p:nvPr/>
        </p:nvPicPr>
        <p:blipFill rotWithShape="1">
          <a:blip r:embed="rId4">
            <a:alphaModFix/>
          </a:blip>
          <a:srcRect b="-1520" l="0" r="0" t="1520"/>
          <a:stretch/>
        </p:blipFill>
        <p:spPr>
          <a:xfrm>
            <a:off x="8134775" y="4873752"/>
            <a:ext cx="255325" cy="255325"/>
          </a:xfrm>
          <a:prstGeom prst="rect">
            <a:avLst/>
          </a:prstGeom>
          <a:noFill/>
          <a:ln>
            <a:noFill/>
          </a:ln>
        </p:spPr>
      </p:pic>
      <p:grpSp>
        <p:nvGrpSpPr>
          <p:cNvPr id="4001" name="Google Shape;4001;p93"/>
          <p:cNvGrpSpPr/>
          <p:nvPr/>
        </p:nvGrpSpPr>
        <p:grpSpPr>
          <a:xfrm>
            <a:off x="755000" y="3589775"/>
            <a:ext cx="2082900" cy="1140600"/>
            <a:chOff x="911050" y="3602050"/>
            <a:chExt cx="2082900" cy="1140600"/>
          </a:xfrm>
        </p:grpSpPr>
        <p:sp>
          <p:nvSpPr>
            <p:cNvPr id="4002" name="Google Shape;4002;p93"/>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Inverse Correlation</a:t>
              </a:r>
              <a:r>
                <a:rPr lang="en" sz="1200"/>
                <a:t> between use frequency and churn rate - with usage levels &gt;= 4, churn rates stabilize and remain low</a:t>
              </a:r>
              <a:endParaRPr sz="1200"/>
            </a:p>
          </p:txBody>
        </p:sp>
        <p:sp>
          <p:nvSpPr>
            <p:cNvPr id="4003" name="Google Shape;4003;p93"/>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1</a:t>
              </a:r>
              <a:endParaRPr b="1" sz="1200">
                <a:solidFill>
                  <a:srgbClr val="FFF2CC"/>
                </a:solidFill>
              </a:endParaRPr>
            </a:p>
          </p:txBody>
        </p:sp>
      </p:grpSp>
      <p:grpSp>
        <p:nvGrpSpPr>
          <p:cNvPr id="4004" name="Google Shape;4004;p93"/>
          <p:cNvGrpSpPr/>
          <p:nvPr/>
        </p:nvGrpSpPr>
        <p:grpSpPr>
          <a:xfrm>
            <a:off x="2848058" y="3589775"/>
            <a:ext cx="2082900" cy="1140600"/>
            <a:chOff x="911050" y="3602050"/>
            <a:chExt cx="2082900" cy="1140600"/>
          </a:xfrm>
        </p:grpSpPr>
        <p:sp>
          <p:nvSpPr>
            <p:cNvPr id="4005" name="Google Shape;4005;p93"/>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Frequent users </a:t>
              </a:r>
              <a:r>
                <a:rPr lang="en" sz="1200"/>
                <a:t>may find more value in their membership, contributing to satisfaction</a:t>
              </a:r>
              <a:endParaRPr sz="1200"/>
            </a:p>
          </p:txBody>
        </p:sp>
        <p:sp>
          <p:nvSpPr>
            <p:cNvPr id="4006" name="Google Shape;4006;p93"/>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2</a:t>
              </a:r>
              <a:endParaRPr b="1" sz="1200">
                <a:solidFill>
                  <a:srgbClr val="FFF2CC"/>
                </a:solidFill>
              </a:endParaRPr>
            </a:p>
          </p:txBody>
        </p:sp>
      </p:grpSp>
      <p:grpSp>
        <p:nvGrpSpPr>
          <p:cNvPr id="4007" name="Google Shape;4007;p93"/>
          <p:cNvGrpSpPr/>
          <p:nvPr/>
        </p:nvGrpSpPr>
        <p:grpSpPr>
          <a:xfrm>
            <a:off x="4941117" y="3589775"/>
            <a:ext cx="2082900" cy="1140600"/>
            <a:chOff x="911050" y="3602050"/>
            <a:chExt cx="2082900" cy="1140600"/>
          </a:xfrm>
        </p:grpSpPr>
        <p:sp>
          <p:nvSpPr>
            <p:cNvPr id="4008" name="Google Shape;4008;p93"/>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Regular use </a:t>
              </a:r>
              <a:r>
                <a:rPr lang="en" sz="1200"/>
                <a:t>may help members build fitness habits, increasing their commitment to stay enrolled</a:t>
              </a:r>
              <a:endParaRPr sz="1200"/>
            </a:p>
          </p:txBody>
        </p:sp>
        <p:sp>
          <p:nvSpPr>
            <p:cNvPr id="4009" name="Google Shape;4009;p93"/>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3</a:t>
              </a:r>
              <a:endParaRPr b="1" sz="1200">
                <a:solidFill>
                  <a:srgbClr val="FFF2CC"/>
                </a:solidFill>
              </a:endParaRPr>
            </a:p>
          </p:txBody>
        </p:sp>
      </p:grpSp>
      <p:grpSp>
        <p:nvGrpSpPr>
          <p:cNvPr id="4010" name="Google Shape;4010;p93"/>
          <p:cNvGrpSpPr/>
          <p:nvPr/>
        </p:nvGrpSpPr>
        <p:grpSpPr>
          <a:xfrm>
            <a:off x="7034175" y="3589775"/>
            <a:ext cx="2082900" cy="1140600"/>
            <a:chOff x="911050" y="3602050"/>
            <a:chExt cx="2082900" cy="1140600"/>
          </a:xfrm>
        </p:grpSpPr>
        <p:sp>
          <p:nvSpPr>
            <p:cNvPr id="4011" name="Google Shape;4011;p93"/>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t>Encouraging members to </a:t>
              </a:r>
              <a:r>
                <a:rPr b="1" lang="en" sz="1200"/>
                <a:t>increase usage frequency → Reducing churn rate</a:t>
              </a:r>
              <a:endParaRPr b="1" sz="1200"/>
            </a:p>
          </p:txBody>
        </p:sp>
        <p:sp>
          <p:nvSpPr>
            <p:cNvPr id="4012" name="Google Shape;4012;p93"/>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4</a:t>
              </a:r>
              <a:endParaRPr b="1" sz="1200">
                <a:solidFill>
                  <a:srgbClr val="FFF2CC"/>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94"/>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8" name="Google Shape;4018;p94"/>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9" name="Google Shape;4019;p94"/>
          <p:cNvSpPr txBox="1"/>
          <p:nvPr/>
        </p:nvSpPr>
        <p:spPr>
          <a:xfrm>
            <a:off x="0" y="-45725"/>
            <a:ext cx="88446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a:t>
            </a:r>
            <a:r>
              <a:rPr b="1" lang="en" sz="1000">
                <a:solidFill>
                  <a:srgbClr val="000000"/>
                </a:solidFill>
              </a:rPr>
              <a:t>Findings &amp; Analysis</a:t>
            </a:r>
            <a:r>
              <a:rPr lang="en" sz="1000">
                <a:solidFill>
                  <a:srgbClr val="B7B7B7"/>
                </a:solidFill>
              </a:rPr>
              <a:t> </a:t>
            </a:r>
            <a:r>
              <a:rPr lang="en" sz="1000">
                <a:solidFill>
                  <a:srgbClr val="B7B7B7"/>
                </a:solidFill>
              </a:rPr>
              <a:t>&gt;&gt; Data Assessment &gt;&gt; Modeling Approach &gt;&gt; Preliminary Results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p:txBody>
      </p:sp>
      <p:sp>
        <p:nvSpPr>
          <p:cNvPr id="4020" name="Google Shape;4020;p94"/>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Customer Behaviors:</a:t>
            </a:r>
            <a:r>
              <a:rPr b="1" lang="en">
                <a:solidFill>
                  <a:srgbClr val="FF9900"/>
                </a:solidFill>
              </a:rPr>
              <a:t> </a:t>
            </a:r>
            <a:r>
              <a:rPr lang="en">
                <a:solidFill>
                  <a:srgbClr val="000000"/>
                </a:solidFill>
              </a:rPr>
              <a:t> </a:t>
            </a:r>
            <a:r>
              <a:rPr b="1" lang="en"/>
              <a:t>Addressing Retention Barriers for Cash and Cheque-Paying Members by Transitioning to Digital Payments to Reduce Churn</a:t>
            </a:r>
            <a:endParaRPr>
              <a:solidFill>
                <a:srgbClr val="000000"/>
              </a:solidFill>
            </a:endParaRPr>
          </a:p>
        </p:txBody>
      </p:sp>
      <p:sp>
        <p:nvSpPr>
          <p:cNvPr id="4021" name="Google Shape;4021;p94"/>
          <p:cNvSpPr/>
          <p:nvPr/>
        </p:nvSpPr>
        <p:spPr>
          <a:xfrm rot="-5400000">
            <a:off x="-1770050" y="2679675"/>
            <a:ext cx="3984600" cy="240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Payment Method</a:t>
            </a:r>
            <a:endParaRPr b="1">
              <a:solidFill>
                <a:schemeClr val="lt1"/>
              </a:solidFill>
            </a:endParaRPr>
          </a:p>
        </p:txBody>
      </p:sp>
      <p:sp>
        <p:nvSpPr>
          <p:cNvPr id="4022" name="Google Shape;4022;p94"/>
          <p:cNvSpPr/>
          <p:nvPr/>
        </p:nvSpPr>
        <p:spPr>
          <a:xfrm rot="-5400000">
            <a:off x="-671425" y="1942150"/>
            <a:ext cx="25089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Churn Rate by Payment Type</a:t>
            </a:r>
            <a:endParaRPr b="1" sz="1300">
              <a:solidFill>
                <a:schemeClr val="lt1"/>
              </a:solidFill>
            </a:endParaRPr>
          </a:p>
        </p:txBody>
      </p:sp>
      <p:sp>
        <p:nvSpPr>
          <p:cNvPr id="4023" name="Google Shape;4023;p94"/>
          <p:cNvSpPr/>
          <p:nvPr/>
        </p:nvSpPr>
        <p:spPr>
          <a:xfrm rot="-5400000">
            <a:off x="-114025" y="3970100"/>
            <a:ext cx="13941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Conclusion</a:t>
            </a:r>
            <a:endParaRPr b="1" sz="1300">
              <a:solidFill>
                <a:schemeClr val="lt1"/>
              </a:solidFill>
            </a:endParaRPr>
          </a:p>
        </p:txBody>
      </p:sp>
      <p:sp>
        <p:nvSpPr>
          <p:cNvPr id="4024" name="Google Shape;4024;p94"/>
          <p:cNvSpPr txBox="1"/>
          <p:nvPr/>
        </p:nvSpPr>
        <p:spPr>
          <a:xfrm>
            <a:off x="755000" y="3583900"/>
            <a:ext cx="61401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pic>
        <p:nvPicPr>
          <p:cNvPr id="4025" name="Google Shape;4025;p94"/>
          <p:cNvPicPr preferRelativeResize="0"/>
          <p:nvPr/>
        </p:nvPicPr>
        <p:blipFill>
          <a:blip r:embed="rId3">
            <a:alphaModFix/>
          </a:blip>
          <a:stretch>
            <a:fillRect/>
          </a:stretch>
        </p:blipFill>
        <p:spPr>
          <a:xfrm>
            <a:off x="1590275" y="798000"/>
            <a:ext cx="5963439" cy="2551125"/>
          </a:xfrm>
          <a:prstGeom prst="rect">
            <a:avLst/>
          </a:prstGeom>
          <a:noFill/>
          <a:ln>
            <a:noFill/>
          </a:ln>
        </p:spPr>
      </p:pic>
      <p:sp>
        <p:nvSpPr>
          <p:cNvPr id="4026" name="Google Shape;4026;p94"/>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7</a:t>
            </a:r>
            <a:endParaRPr sz="1000">
              <a:solidFill>
                <a:srgbClr val="595959"/>
              </a:solidFill>
            </a:endParaRPr>
          </a:p>
        </p:txBody>
      </p:sp>
      <p:pic>
        <p:nvPicPr>
          <p:cNvPr id="4027" name="Google Shape;4027;p94"/>
          <p:cNvPicPr preferRelativeResize="0"/>
          <p:nvPr/>
        </p:nvPicPr>
        <p:blipFill rotWithShape="1">
          <a:blip r:embed="rId4">
            <a:alphaModFix/>
          </a:blip>
          <a:srcRect b="-1520" l="0" r="0" t="1520"/>
          <a:stretch/>
        </p:blipFill>
        <p:spPr>
          <a:xfrm>
            <a:off x="8134775" y="4873752"/>
            <a:ext cx="255325" cy="255325"/>
          </a:xfrm>
          <a:prstGeom prst="rect">
            <a:avLst/>
          </a:prstGeom>
          <a:noFill/>
          <a:ln>
            <a:noFill/>
          </a:ln>
        </p:spPr>
      </p:pic>
      <p:sp>
        <p:nvSpPr>
          <p:cNvPr id="4028" name="Google Shape;4028;p94"/>
          <p:cNvSpPr txBox="1"/>
          <p:nvPr/>
        </p:nvSpPr>
        <p:spPr>
          <a:xfrm>
            <a:off x="755000" y="3583900"/>
            <a:ext cx="61401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sp>
        <p:nvSpPr>
          <p:cNvPr id="4029" name="Google Shape;4029;p94"/>
          <p:cNvSpPr/>
          <p:nvPr/>
        </p:nvSpPr>
        <p:spPr>
          <a:xfrm>
            <a:off x="1256800" y="4303425"/>
            <a:ext cx="7205100" cy="488700"/>
          </a:xfrm>
          <a:prstGeom prst="rect">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t>Cash and cheque payments </a:t>
            </a:r>
            <a:r>
              <a:rPr b="1" lang="en" sz="1200"/>
              <a:t>lack auto-renewal</a:t>
            </a:r>
            <a:r>
              <a:rPr lang="en" sz="1200"/>
              <a:t>, increasing the risk of membership lapses → Encourage transition to digital payments to reduce renewal barriers and improve retention</a:t>
            </a:r>
            <a:endParaRPr b="1" sz="1200"/>
          </a:p>
        </p:txBody>
      </p:sp>
      <p:grpSp>
        <p:nvGrpSpPr>
          <p:cNvPr id="4030" name="Google Shape;4030;p94"/>
          <p:cNvGrpSpPr/>
          <p:nvPr/>
        </p:nvGrpSpPr>
        <p:grpSpPr>
          <a:xfrm>
            <a:off x="1256802" y="3419319"/>
            <a:ext cx="2393877" cy="849063"/>
            <a:chOff x="911050" y="3602050"/>
            <a:chExt cx="2082900" cy="1140600"/>
          </a:xfrm>
        </p:grpSpPr>
        <p:sp>
          <p:nvSpPr>
            <p:cNvPr id="4031" name="Google Shape;4031;p94"/>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Cash-paying </a:t>
              </a:r>
              <a:r>
                <a:rPr lang="en" sz="1200"/>
                <a:t>members exhibit the highest churn rate (~20%)</a:t>
              </a:r>
              <a:endParaRPr sz="1200"/>
            </a:p>
            <a:p>
              <a:pPr indent="0" lvl="0" marL="0" rtl="0" algn="l">
                <a:spcBef>
                  <a:spcPts val="0"/>
                </a:spcBef>
                <a:spcAft>
                  <a:spcPts val="0"/>
                </a:spcAft>
                <a:buNone/>
              </a:pPr>
              <a:r>
                <a:t/>
              </a:r>
              <a:endParaRPr b="1" sz="1200"/>
            </a:p>
          </p:txBody>
        </p:sp>
        <p:sp>
          <p:nvSpPr>
            <p:cNvPr id="4032" name="Google Shape;4032;p94"/>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1</a:t>
              </a:r>
              <a:endParaRPr b="1" sz="1200">
                <a:solidFill>
                  <a:srgbClr val="FFF2CC"/>
                </a:solidFill>
              </a:endParaRPr>
            </a:p>
          </p:txBody>
        </p:sp>
      </p:grpSp>
      <p:grpSp>
        <p:nvGrpSpPr>
          <p:cNvPr id="4033" name="Google Shape;4033;p94"/>
          <p:cNvGrpSpPr/>
          <p:nvPr/>
        </p:nvGrpSpPr>
        <p:grpSpPr>
          <a:xfrm>
            <a:off x="3662379" y="3419319"/>
            <a:ext cx="2393877" cy="849063"/>
            <a:chOff x="911050" y="3602050"/>
            <a:chExt cx="2082900" cy="1140600"/>
          </a:xfrm>
        </p:grpSpPr>
        <p:sp>
          <p:nvSpPr>
            <p:cNvPr id="4034" name="Google Shape;4034;p94"/>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Cash Users:</a:t>
              </a:r>
              <a:r>
                <a:rPr lang="en" sz="1200"/>
                <a:t> Older or financially constrained, more price-sensitive, and likely to seek cheaper alternatives.</a:t>
              </a:r>
              <a:endParaRPr sz="1200"/>
            </a:p>
          </p:txBody>
        </p:sp>
        <p:sp>
          <p:nvSpPr>
            <p:cNvPr id="4035" name="Google Shape;4035;p94"/>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2</a:t>
              </a:r>
              <a:endParaRPr b="1" sz="1200">
                <a:solidFill>
                  <a:srgbClr val="FFF2CC"/>
                </a:solidFill>
              </a:endParaRPr>
            </a:p>
          </p:txBody>
        </p:sp>
      </p:grpSp>
      <p:grpSp>
        <p:nvGrpSpPr>
          <p:cNvPr id="4036" name="Google Shape;4036;p94"/>
          <p:cNvGrpSpPr/>
          <p:nvPr/>
        </p:nvGrpSpPr>
        <p:grpSpPr>
          <a:xfrm>
            <a:off x="6067955" y="3419319"/>
            <a:ext cx="2393877" cy="849063"/>
            <a:chOff x="911050" y="3602050"/>
            <a:chExt cx="2082900" cy="1140600"/>
          </a:xfrm>
        </p:grpSpPr>
        <p:sp>
          <p:nvSpPr>
            <p:cNvPr id="4037" name="Google Shape;4037;p94"/>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Cheque Users: </a:t>
              </a:r>
              <a:r>
                <a:rPr lang="en" sz="1200"/>
                <a:t>Generally more affluent but may be indifferent to membership cost.</a:t>
              </a:r>
              <a:endParaRPr sz="1200"/>
            </a:p>
          </p:txBody>
        </p:sp>
        <p:sp>
          <p:nvSpPr>
            <p:cNvPr id="4038" name="Google Shape;4038;p94"/>
            <p:cNvSpPr/>
            <p:nvPr/>
          </p:nvSpPr>
          <p:spPr>
            <a:xfrm>
              <a:off x="911060" y="3602050"/>
              <a:ext cx="1818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2CC"/>
                  </a:solidFill>
                </a:rPr>
                <a:t>3</a:t>
              </a:r>
              <a:endParaRPr b="1" sz="1200">
                <a:solidFill>
                  <a:srgbClr val="FFF2CC"/>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95"/>
          <p:cNvSpPr/>
          <p:nvPr/>
        </p:nvSpPr>
        <p:spPr>
          <a:xfrm flipH="1" rot="10800000">
            <a:off x="-10500" y="69990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4" name="Google Shape;4044;p95"/>
          <p:cNvSpPr/>
          <p:nvPr/>
        </p:nvSpPr>
        <p:spPr>
          <a:xfrm flipH="1" rot="10800000">
            <a:off x="-10500" y="4827150"/>
            <a:ext cx="9165000" cy="27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5" name="Google Shape;4045;p95"/>
          <p:cNvSpPr txBox="1"/>
          <p:nvPr/>
        </p:nvSpPr>
        <p:spPr>
          <a:xfrm>
            <a:off x="0" y="-45725"/>
            <a:ext cx="88446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7B7B7"/>
                </a:solidFill>
              </a:rPr>
              <a:t>Business Problem &gt;&gt; </a:t>
            </a:r>
            <a:r>
              <a:rPr b="1" lang="en" sz="1000">
                <a:solidFill>
                  <a:srgbClr val="000000"/>
                </a:solidFill>
              </a:rPr>
              <a:t>Findings &amp; Analysis</a:t>
            </a:r>
            <a:r>
              <a:rPr lang="en" sz="1000">
                <a:solidFill>
                  <a:srgbClr val="B7B7B7"/>
                </a:solidFill>
              </a:rPr>
              <a:t> </a:t>
            </a:r>
            <a:r>
              <a:rPr lang="en" sz="1000">
                <a:solidFill>
                  <a:srgbClr val="B7B7B7"/>
                </a:solidFill>
              </a:rPr>
              <a:t>&gt;&gt; Data Assessment &gt;&gt; Modeling Approach &gt;&gt; Preliminary Results &gt;&gt; Strategy Recommendations</a:t>
            </a:r>
            <a:endParaRPr sz="1000">
              <a:solidFill>
                <a:srgbClr val="B7B7B7"/>
              </a:solidFill>
            </a:endParaRPr>
          </a:p>
          <a:p>
            <a:pPr indent="0" lvl="0" marL="0" rtl="0" algn="l">
              <a:spcBef>
                <a:spcPts val="0"/>
              </a:spcBef>
              <a:spcAft>
                <a:spcPts val="0"/>
              </a:spcAft>
              <a:buNone/>
            </a:pPr>
            <a:r>
              <a:t/>
            </a:r>
            <a:endParaRPr sz="1000">
              <a:solidFill>
                <a:srgbClr val="B7B7B7"/>
              </a:solidFill>
            </a:endParaRPr>
          </a:p>
        </p:txBody>
      </p:sp>
      <p:sp>
        <p:nvSpPr>
          <p:cNvPr id="4046" name="Google Shape;4046;p95"/>
          <p:cNvSpPr txBox="1"/>
          <p:nvPr/>
        </p:nvSpPr>
        <p:spPr>
          <a:xfrm>
            <a:off x="0" y="122350"/>
            <a:ext cx="91440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Membership Features:</a:t>
            </a:r>
            <a:r>
              <a:rPr b="1" lang="en">
                <a:solidFill>
                  <a:srgbClr val="FF9900"/>
                </a:solidFill>
              </a:rPr>
              <a:t> </a:t>
            </a:r>
            <a:r>
              <a:rPr lang="en">
                <a:solidFill>
                  <a:srgbClr val="000000"/>
                </a:solidFill>
              </a:rPr>
              <a:t> </a:t>
            </a:r>
            <a:r>
              <a:rPr b="1" lang="en"/>
              <a:t>Understanding the Impact of Price Sensitivity on Premium Member Retention by Balancing Expectations and Financial Pressures</a:t>
            </a:r>
            <a:endParaRPr>
              <a:solidFill>
                <a:srgbClr val="000000"/>
              </a:solidFill>
            </a:endParaRPr>
          </a:p>
        </p:txBody>
      </p:sp>
      <p:sp>
        <p:nvSpPr>
          <p:cNvPr id="4047" name="Google Shape;4047;p95"/>
          <p:cNvSpPr/>
          <p:nvPr/>
        </p:nvSpPr>
        <p:spPr>
          <a:xfrm rot="-5400000">
            <a:off x="-1747700" y="2657325"/>
            <a:ext cx="3939900" cy="240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Price</a:t>
            </a:r>
            <a:endParaRPr b="1">
              <a:solidFill>
                <a:schemeClr val="lt1"/>
              </a:solidFill>
            </a:endParaRPr>
          </a:p>
        </p:txBody>
      </p:sp>
      <p:sp>
        <p:nvSpPr>
          <p:cNvPr id="4048" name="Google Shape;4048;p95"/>
          <p:cNvSpPr/>
          <p:nvPr/>
        </p:nvSpPr>
        <p:spPr>
          <a:xfrm rot="-5400000">
            <a:off x="-709825" y="1980275"/>
            <a:ext cx="25857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Churn Rate by Price Range</a:t>
            </a:r>
            <a:endParaRPr b="1" sz="1300">
              <a:solidFill>
                <a:schemeClr val="lt1"/>
              </a:solidFill>
            </a:endParaRPr>
          </a:p>
        </p:txBody>
      </p:sp>
      <p:sp>
        <p:nvSpPr>
          <p:cNvPr id="4049" name="Google Shape;4049;p95"/>
          <p:cNvSpPr/>
          <p:nvPr/>
        </p:nvSpPr>
        <p:spPr>
          <a:xfrm rot="-5400000">
            <a:off x="-23575" y="4015900"/>
            <a:ext cx="1213200" cy="240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Conclusion</a:t>
            </a:r>
            <a:endParaRPr b="1" sz="1300">
              <a:solidFill>
                <a:schemeClr val="lt1"/>
              </a:solidFill>
            </a:endParaRPr>
          </a:p>
        </p:txBody>
      </p:sp>
      <p:sp>
        <p:nvSpPr>
          <p:cNvPr id="4050" name="Google Shape;4050;p95"/>
          <p:cNvSpPr txBox="1"/>
          <p:nvPr/>
        </p:nvSpPr>
        <p:spPr>
          <a:xfrm>
            <a:off x="755000" y="3583900"/>
            <a:ext cx="61401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pic>
        <p:nvPicPr>
          <p:cNvPr id="4051" name="Google Shape;4051;p95"/>
          <p:cNvPicPr preferRelativeResize="0"/>
          <p:nvPr/>
        </p:nvPicPr>
        <p:blipFill>
          <a:blip r:embed="rId3">
            <a:alphaModFix/>
          </a:blip>
          <a:stretch>
            <a:fillRect/>
          </a:stretch>
        </p:blipFill>
        <p:spPr>
          <a:xfrm>
            <a:off x="1369800" y="811650"/>
            <a:ext cx="6404401" cy="2693550"/>
          </a:xfrm>
          <a:prstGeom prst="rect">
            <a:avLst/>
          </a:prstGeom>
          <a:noFill/>
          <a:ln>
            <a:noFill/>
          </a:ln>
        </p:spPr>
      </p:pic>
      <p:sp>
        <p:nvSpPr>
          <p:cNvPr id="4052" name="Google Shape;4052;p95"/>
          <p:cNvSpPr txBox="1"/>
          <p:nvPr/>
        </p:nvSpPr>
        <p:spPr>
          <a:xfrm>
            <a:off x="8390100" y="4845863"/>
            <a:ext cx="7644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95959"/>
                </a:solidFill>
              </a:rPr>
              <a:t>Page 8</a:t>
            </a:r>
            <a:endParaRPr sz="1000">
              <a:solidFill>
                <a:srgbClr val="595959"/>
              </a:solidFill>
            </a:endParaRPr>
          </a:p>
        </p:txBody>
      </p:sp>
      <p:pic>
        <p:nvPicPr>
          <p:cNvPr id="4053" name="Google Shape;4053;p95"/>
          <p:cNvPicPr preferRelativeResize="0"/>
          <p:nvPr/>
        </p:nvPicPr>
        <p:blipFill rotWithShape="1">
          <a:blip r:embed="rId4">
            <a:alphaModFix/>
          </a:blip>
          <a:srcRect b="-1520" l="0" r="0" t="1520"/>
          <a:stretch/>
        </p:blipFill>
        <p:spPr>
          <a:xfrm>
            <a:off x="8134775" y="4873752"/>
            <a:ext cx="255325" cy="255325"/>
          </a:xfrm>
          <a:prstGeom prst="rect">
            <a:avLst/>
          </a:prstGeom>
          <a:noFill/>
          <a:ln>
            <a:noFill/>
          </a:ln>
        </p:spPr>
      </p:pic>
      <p:sp>
        <p:nvSpPr>
          <p:cNvPr id="4054" name="Google Shape;4054;p95"/>
          <p:cNvSpPr/>
          <p:nvPr/>
        </p:nvSpPr>
        <p:spPr>
          <a:xfrm>
            <a:off x="1139625" y="3540375"/>
            <a:ext cx="3517800" cy="645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l">
              <a:spcBef>
                <a:spcPts val="0"/>
              </a:spcBef>
              <a:spcAft>
                <a:spcPts val="0"/>
              </a:spcAft>
              <a:buNone/>
            </a:pPr>
            <a:r>
              <a:rPr b="1" lang="en" sz="1200"/>
              <a:t>Increased Churn </a:t>
            </a:r>
            <a:r>
              <a:rPr lang="en" sz="1200"/>
              <a:t>in </a:t>
            </a:r>
            <a:r>
              <a:rPr b="1" lang="en" sz="1200"/>
              <a:t>Higher-Priced Plans</a:t>
            </a:r>
            <a:r>
              <a:rPr lang="en" sz="1200"/>
              <a:t>: Higher-priced members show elevated churn rates</a:t>
            </a:r>
            <a:r>
              <a:rPr b="1" lang="en" sz="1200"/>
              <a:t>.</a:t>
            </a:r>
            <a:endParaRPr b="1" sz="1200"/>
          </a:p>
        </p:txBody>
      </p:sp>
      <p:sp>
        <p:nvSpPr>
          <p:cNvPr id="4055" name="Google Shape;4055;p95"/>
          <p:cNvSpPr/>
          <p:nvPr/>
        </p:nvSpPr>
        <p:spPr>
          <a:xfrm>
            <a:off x="1139625" y="4240200"/>
            <a:ext cx="7296600" cy="502500"/>
          </a:xfrm>
          <a:prstGeom prst="rect">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Retention Strategy: </a:t>
            </a:r>
            <a:r>
              <a:rPr lang="en" sz="1200"/>
              <a:t>Enhance perceived value for higher-priced plans and consider flexible pricing options to alleviate financial strain.</a:t>
            </a:r>
            <a:endParaRPr sz="1200"/>
          </a:p>
        </p:txBody>
      </p:sp>
      <p:grpSp>
        <p:nvGrpSpPr>
          <p:cNvPr id="4056" name="Google Shape;4056;p95"/>
          <p:cNvGrpSpPr/>
          <p:nvPr/>
        </p:nvGrpSpPr>
        <p:grpSpPr>
          <a:xfrm>
            <a:off x="4529635" y="3540545"/>
            <a:ext cx="3906677" cy="645813"/>
            <a:chOff x="3377212" y="3595875"/>
            <a:chExt cx="2588403" cy="1140609"/>
          </a:xfrm>
        </p:grpSpPr>
        <p:grpSp>
          <p:nvGrpSpPr>
            <p:cNvPr id="4057" name="Google Shape;4057;p95"/>
            <p:cNvGrpSpPr/>
            <p:nvPr/>
          </p:nvGrpSpPr>
          <p:grpSpPr>
            <a:xfrm>
              <a:off x="3452777" y="3595875"/>
              <a:ext cx="2512839" cy="1140609"/>
              <a:chOff x="893617" y="3602050"/>
              <a:chExt cx="2100333" cy="1140609"/>
            </a:xfrm>
          </p:grpSpPr>
          <p:sp>
            <p:nvSpPr>
              <p:cNvPr id="4058" name="Google Shape;4058;p95"/>
              <p:cNvSpPr/>
              <p:nvPr/>
            </p:nvSpPr>
            <p:spPr>
              <a:xfrm>
                <a:off x="911050" y="3602050"/>
                <a:ext cx="2082900" cy="11406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b="1" lang="en" sz="1200"/>
                  <a:t>Heightened Expectations: </a:t>
                </a:r>
                <a:r>
                  <a:rPr lang="en" sz="1200"/>
                  <a:t>These members often expect higher service quality and added value, leading to dissatisfaction if unmet.</a:t>
                </a:r>
                <a:endParaRPr sz="1200"/>
              </a:p>
            </p:txBody>
          </p:sp>
          <p:sp>
            <p:nvSpPr>
              <p:cNvPr id="4059" name="Google Shape;4059;p95"/>
              <p:cNvSpPr/>
              <p:nvPr/>
            </p:nvSpPr>
            <p:spPr>
              <a:xfrm>
                <a:off x="893617" y="3602059"/>
                <a:ext cx="150600" cy="11406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FFF2CC"/>
                  </a:solidFill>
                </a:endParaRPr>
              </a:p>
            </p:txBody>
          </p:sp>
        </p:grpSp>
        <p:sp>
          <p:nvSpPr>
            <p:cNvPr id="4060" name="Google Shape;4060;p95"/>
            <p:cNvSpPr/>
            <p:nvPr/>
          </p:nvSpPr>
          <p:spPr>
            <a:xfrm rot="7784631">
              <a:off x="3406710" y="4068858"/>
              <a:ext cx="178304" cy="193247"/>
            </a:xfrm>
            <a:prstGeom prst="halfFrame">
              <a:avLst>
                <a:gd fmla="val 33333" name="adj1"/>
                <a:gd fmla="val 33333" name="adj2"/>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ym Sport Business Plan XL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ym Sport Business Plan XL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